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diagrams/colors1.xml" ContentType="application/vnd.openxmlformats-officedocument.drawingml.diagramColors+xml"/>
  <Override PartName="/ppt/diagrams/colors2.xml" ContentType="application/vnd.openxmlformats-officedocument.drawingml.diagramColors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data4.xml" ContentType="application/vnd.openxmlformats-officedocument.drawingml.diagramData+xml"/>
  <Override PartName="/ppt/diagrams/drawing1.xml" ContentType="application/vnd.ms-office.drawingml.diagramDrawing+xml"/>
  <Override PartName="/ppt/diagrams/drawing2.xml" ContentType="application/vnd.ms-office.drawingml.diagramDrawing+xml"/>
  <Override PartName="/ppt/diagrams/drawing3.xml" ContentType="application/vnd.ms-office.drawingml.diagramDrawing+xml"/>
  <Override PartName="/ppt/diagrams/drawing4.xml" ContentType="application/vnd.ms-office.drawingml.diagramDrawing+xml"/>
  <Override PartName="/ppt/diagrams/layout1.xml" ContentType="application/vnd.openxmlformats-officedocument.drawingml.diagram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layout4.xml" ContentType="application/vnd.openxmlformats-officedocument.drawingml.diagramLayout+xml"/>
  <Override PartName="/ppt/diagrams/quickStyle1.xml" ContentType="application/vnd.openxmlformats-officedocument.drawingml.diagramStyle+xml"/>
  <Override PartName="/ppt/diagrams/quickStyle2.xml" ContentType="application/vnd.openxmlformats-officedocument.drawingml.diagramStyle+xml"/>
  <Override PartName="/ppt/diagrams/quickStyle3.xml" ContentType="application/vnd.openxmlformats-officedocument.drawingml.diagramStyle+xml"/>
  <Override PartName="/ppt/diagrams/quickStyle4.xml" ContentType="application/vnd.openxmlformats-officedocument.drawingml.diagramStyl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6" r:id="rId3"/>
    <p:sldId id="284" r:id="rId4"/>
    <p:sldId id="285" r:id="rId5"/>
    <p:sldId id="286" r:id="rId6"/>
    <p:sldId id="257" r:id="rId7"/>
    <p:sldId id="260" r:id="rId8"/>
    <p:sldId id="287" r:id="rId9"/>
    <p:sldId id="258" r:id="rId10"/>
    <p:sldId id="272" r:id="rId11"/>
    <p:sldId id="263" r:id="rId12"/>
    <p:sldId id="264" r:id="rId13"/>
    <p:sldId id="268" r:id="rId14"/>
    <p:sldId id="261" r:id="rId15"/>
    <p:sldId id="267" r:id="rId16"/>
    <p:sldId id="273" r:id="rId17"/>
    <p:sldId id="269" r:id="rId18"/>
    <p:sldId id="270" r:id="rId19"/>
    <p:sldId id="262" r:id="rId20"/>
    <p:sldId id="271" r:id="rId21"/>
    <p:sldId id="274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E7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D806701-0458-4992-ABB3-422688826385}" type="doc">
      <dgm:prSet loTypeId="relationship" loCatId="relationship" qsTypeId="urn:microsoft.com/office/officeart/2005/8/quickstyle/simple5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C4CC064-5AF2-4A83-8224-4969B9A22D8F}">
      <dgm:prSet phldrT="[Текст]"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dirty="0" smtClean="0">
              <a:latin typeface="Bookman Old Style" panose="02050604050505020204" pitchFamily="18" charset="0"/>
            </a:rPr>
            <a:t>По </a:t>
          </a:r>
          <a:r>
            <a:rPr lang="ru-RU" sz="2000" b="1" dirty="0" smtClean="0">
              <a:latin typeface="Bookman Old Style" panose="02050604050505020204" pitchFamily="18" charset="0"/>
            </a:rPr>
            <a:t/>
          </a:r>
          <a:endParaRPr lang="ru-RU" sz="2000" b="1" dirty="0" smtClean="0">
            <a:latin typeface="Bookman Old Style" panose="02050604050505020204" pitchFamily="18" charset="0"/>
          </a:endParaRPr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dirty="0" smtClean="0">
              <a:latin typeface="Bookman Old Style" panose="02050604050505020204" pitchFamily="18" charset="0"/>
            </a:rPr>
            <a:t>форме проведения</a:t>
          </a:r>
          <a:r>
            <a:rPr lang="ru-RU" sz="2000" b="1" dirty="0">
              <a:latin typeface="Bookman Old Style" panose="02050604050505020204" pitchFamily="18" charset="0"/>
            </a:rPr>
            <a:t/>
          </a:r>
          <a:endParaRPr lang="ru-RU" sz="2000" b="1" dirty="0">
            <a:latin typeface="Bookman Old Style" panose="02050604050505020204" pitchFamily="18" charset="0"/>
          </a:endParaRPr>
        </a:p>
      </dgm:t>
    </dgm:pt>
    <dgm:pt modelId="{3CC6E1A7-BD0F-4056-98DE-9D4DC65DDB6D}" cxnId="{2CA1DA21-0C26-4E18-B5D9-67394C1B1B28}" type="parTrans">
      <dgm:prSet/>
      <dgm:spPr/>
      <dgm:t>
        <a:bodyPr/>
        <a:lstStyle/>
        <a:p>
          <a:endParaRPr lang="ru-RU"/>
        </a:p>
      </dgm:t>
    </dgm:pt>
    <dgm:pt modelId="{8683D5B4-5955-4EE3-8ABE-5F8236C26D0F}" cxnId="{2CA1DA21-0C26-4E18-B5D9-67394C1B1B28}" type="sibTrans">
      <dgm:prSet/>
      <dgm:spPr/>
      <dgm:t>
        <a:bodyPr/>
        <a:lstStyle/>
        <a:p>
          <a:endParaRPr lang="ru-RU"/>
        </a:p>
      </dgm:t>
    </dgm:pt>
    <dgm:pt modelId="{ED5CF759-F185-4321-94C4-350A0CBF03C9}">
      <dgm:prSet phldrT="[Текст]"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dirty="0" smtClean="0">
              <a:latin typeface="Bookman Old Style" panose="02050604050505020204" pitchFamily="18" charset="0"/>
            </a:rPr>
            <a:t/>
          </a:r>
          <a:endParaRPr lang="ru-RU" sz="1800" b="1" dirty="0" smtClean="0">
            <a:latin typeface="Bookman Old Style" panose="02050604050505020204" pitchFamily="18" charset="0"/>
          </a:endParaRPr>
        </a:p>
      </dgm:t>
    </dgm:pt>
    <dgm:pt modelId="{C24948F0-BFA9-4E14-81B2-4BB89F45741C}" cxnId="{D2FC0F27-CB74-4DFA-A341-8C44A4EB4E23}" type="parTrans">
      <dgm:prSet/>
      <dgm:spPr/>
      <dgm:t>
        <a:bodyPr/>
        <a:lstStyle/>
        <a:p>
          <a:endParaRPr lang="ru-RU"/>
        </a:p>
      </dgm:t>
    </dgm:pt>
    <dgm:pt modelId="{F5F3A41F-FA7F-4C83-B83A-609D936E5232}" cxnId="{D2FC0F27-CB74-4DFA-A341-8C44A4EB4E23}" type="sibTrans">
      <dgm:prSet/>
      <dgm:spPr/>
      <dgm:t>
        <a:bodyPr/>
        <a:lstStyle/>
        <a:p>
          <a:endParaRPr lang="ru-RU"/>
        </a:p>
      </dgm:t>
    </dgm:pt>
    <dgm:pt modelId="{D2504337-B66C-44BD-ADF2-1C39D5E4AC21}" type="pres">
      <dgm:prSet presAssocID="{FD806701-0458-4992-ABB3-422688826385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E61A3538-8A9A-48D3-8E69-33CD9F5FEF4D}" type="pres">
      <dgm:prSet presAssocID="{EC4CC064-5AF2-4A83-8224-4969B9A22D8F}" presName="singleCycle" presStyleCnt="0"/>
      <dgm:spPr/>
    </dgm:pt>
    <dgm:pt modelId="{17BD7A0A-6BDB-4AD8-8E9C-6FF66A0AF245}" type="pres">
      <dgm:prSet presAssocID="{EC4CC064-5AF2-4A83-8224-4969B9A22D8F}" presName="singleCenter" presStyleLbl="node1" presStyleIdx="0" presStyleCnt="2" custScaleX="187166" custScaleY="90722" custLinFactNeighborX="-1864" custLinFactNeighborY="-38873">
        <dgm:presLayoutVars>
          <dgm:chMax val="7"/>
          <dgm:chPref val="7"/>
        </dgm:presLayoutVars>
      </dgm:prSet>
      <dgm:spPr/>
      <dgm:t>
        <a:bodyPr/>
        <a:lstStyle/>
        <a:p>
          <a:endParaRPr lang="ru-RU"/>
        </a:p>
      </dgm:t>
    </dgm:pt>
    <dgm:pt modelId="{474BF4C4-D3F1-4417-878A-B15BF3154619}" type="pres">
      <dgm:prSet presAssocID="{C24948F0-BFA9-4E14-81B2-4BB89F45741C}" presName="Name56" presStyleLbl="parChTrans1D2" presStyleIdx="0" presStyleCnt="1"/>
      <dgm:spPr/>
      <dgm:t>
        <a:bodyPr/>
        <a:lstStyle/>
        <a:p>
          <a:endParaRPr lang="ru-RU"/>
        </a:p>
      </dgm:t>
    </dgm:pt>
    <dgm:pt modelId="{77CE5D21-6477-402E-98BE-1C50776CB623}" type="pres">
      <dgm:prSet presAssocID="{ED5CF759-F185-4321-94C4-350A0CBF03C9}" presName="text0" presStyleLbl="node1" presStyleIdx="1" presStyleCnt="2" custScaleX="332466" custScaleY="145491" custRadScaleRad="136803" custRadScaleInc="1313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CA1DA21-0C26-4E18-B5D9-67394C1B1B28}" srcId="{FD806701-0458-4992-ABB3-422688826385}" destId="{EC4CC064-5AF2-4A83-8224-4969B9A22D8F}" srcOrd="0" destOrd="0" parTransId="{3CC6E1A7-BD0F-4056-98DE-9D4DC65DDB6D}" sibTransId="{8683D5B4-5955-4EE3-8ABE-5F8236C26D0F}"/>
    <dgm:cxn modelId="{D2FC0F27-CB74-4DFA-A341-8C44A4EB4E23}" srcId="{EC4CC064-5AF2-4A83-8224-4969B9A22D8F}" destId="{ED5CF759-F185-4321-94C4-350A0CBF03C9}" srcOrd="0" destOrd="0" parTransId="{C24948F0-BFA9-4E14-81B2-4BB89F45741C}" sibTransId="{F5F3A41F-FA7F-4C83-B83A-609D936E5232}"/>
    <dgm:cxn modelId="{2BD8CC9D-9830-4CC1-8815-3CF2ECFB1DC4}" type="presOf" srcId="{FD806701-0458-4992-ABB3-422688826385}" destId="{D2504337-B66C-44BD-ADF2-1C39D5E4AC21}" srcOrd="0" destOrd="0" presId="urn:microsoft.com/office/officeart/2008/layout/RadialCluster"/>
    <dgm:cxn modelId="{066C575F-F405-46E1-B9B8-D80863EE456E}" type="presParOf" srcId="{D2504337-B66C-44BD-ADF2-1C39D5E4AC21}" destId="{E61A3538-8A9A-48D3-8E69-33CD9F5FEF4D}" srcOrd="0" destOrd="0" presId="urn:microsoft.com/office/officeart/2008/layout/RadialCluster"/>
    <dgm:cxn modelId="{E8AC2778-6067-43FA-8B85-F07DD41F551A}" type="presParOf" srcId="{E61A3538-8A9A-48D3-8E69-33CD9F5FEF4D}" destId="{17BD7A0A-6BDB-4AD8-8E9C-6FF66A0AF245}" srcOrd="0" destOrd="0" presId="urn:microsoft.com/office/officeart/2008/layout/RadialCluster"/>
    <dgm:cxn modelId="{CE9C7976-BED3-4C70-9BD2-6E3ECF69CFB1}" type="presOf" srcId="{EC4CC064-5AF2-4A83-8224-4969B9A22D8F}" destId="{17BD7A0A-6BDB-4AD8-8E9C-6FF66A0AF245}" srcOrd="0" destOrd="0" presId="urn:microsoft.com/office/officeart/2008/layout/RadialCluster"/>
    <dgm:cxn modelId="{78B60581-313D-4332-A536-8E63AB297978}" type="presParOf" srcId="{E61A3538-8A9A-48D3-8E69-33CD9F5FEF4D}" destId="{474BF4C4-D3F1-4417-878A-B15BF3154619}" srcOrd="1" destOrd="0" presId="urn:microsoft.com/office/officeart/2008/layout/RadialCluster"/>
    <dgm:cxn modelId="{4151B96F-63A3-4B48-A09A-C0A624C4DC64}" type="presOf" srcId="{C24948F0-BFA9-4E14-81B2-4BB89F45741C}" destId="{474BF4C4-D3F1-4417-878A-B15BF3154619}" srcOrd="0" destOrd="0" presId="urn:microsoft.com/office/officeart/2008/layout/RadialCluster"/>
    <dgm:cxn modelId="{B5D620B4-1044-4EA5-B7A0-E87493F5F763}" type="presParOf" srcId="{E61A3538-8A9A-48D3-8E69-33CD9F5FEF4D}" destId="{77CE5D21-6477-402E-98BE-1C50776CB623}" srcOrd="2" destOrd="0" presId="urn:microsoft.com/office/officeart/2008/layout/RadialCluster"/>
    <dgm:cxn modelId="{E6DE67AA-1050-43A4-B059-06D30BA437DC}" type="presOf" srcId="{ED5CF759-F185-4321-94C4-350A0CBF03C9}" destId="{77CE5D21-6477-402E-98BE-1C50776CB623}" srcOrd="0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BC8BB77-3ADA-476B-8530-4628CF49DAFA}" type="doc">
      <dgm:prSet loTypeId="process" loCatId="process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D6315C2-6790-41AB-A57A-C057F31C62A0}">
      <dgm:prSet phldrT="[Текст]" phldr="0" custT="1"/>
      <dgm:spPr/>
      <dgm:t>
        <a:bodyPr vert="horz" wrap="square"/>
        <a:p>
          <a:pPr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dirty="0" smtClean="0">
              <a:solidFill>
                <a:srgbClr val="FF0000"/>
              </a:solidFill>
              <a:latin typeface="Bookman Old Style" panose="02050604050505020204" pitchFamily="18" charset="0"/>
            </a:rPr>
            <a:t>Пролог</a:t>
          </a:r>
          <a:r>
            <a:rPr lang="ru-RU" sz="1400" dirty="0" smtClean="0">
              <a:solidFill>
                <a:srgbClr val="FF0000"/>
              </a:solidFill>
              <a:latin typeface="Bookman Old Style" panose="02050604050505020204" pitchFamily="18" charset="0"/>
            </a:rPr>
            <a:t> –вступительное слово, настрой детей на игру, интрига (метафора), формирование команд, знакомство с правилами, </a:t>
          </a:r>
          <a:r>
            <a:rPr lang="ru-RU" sz="1400" dirty="0" smtClean="0">
              <a:solidFill>
                <a:srgbClr val="FF0000"/>
              </a:solidFill>
              <a:latin typeface="Bookman Old Style" panose="02050604050505020204" pitchFamily="18" charset="0"/>
            </a:rPr>
            <a:t>раздача карт</a:t>
          </a:r>
          <a:r>
            <a:rPr lang="ru-RU" sz="1400" dirty="0" smtClean="0">
              <a:solidFill>
                <a:srgbClr val="FF0000"/>
              </a:solidFill>
              <a:latin typeface="Bookman Old Style" panose="02050604050505020204" pitchFamily="18" charset="0"/>
            </a:rPr>
            <a:t/>
          </a:r>
          <a:endParaRPr lang="ru-RU" sz="1400" dirty="0" smtClean="0">
            <a:solidFill>
              <a:srgbClr val="FF0000"/>
            </a:solidFill>
            <a:latin typeface="Bookman Old Style" panose="02050604050505020204" pitchFamily="18" charset="0"/>
          </a:endParaRPr>
        </a:p>
      </dgm:t>
    </dgm:pt>
    <dgm:pt modelId="{090ACCD5-8E66-4F4C-80F5-A74ADC0E4582}" cxnId="{F5603D2D-7EEB-4CD7-8936-05E7E162E1CD}" type="parTrans">
      <dgm:prSet/>
      <dgm:spPr/>
      <dgm:t>
        <a:bodyPr/>
        <a:lstStyle/>
        <a:p>
          <a:endParaRPr lang="ru-RU"/>
        </a:p>
      </dgm:t>
    </dgm:pt>
    <dgm:pt modelId="{CBB9EE8F-3F19-4CB6-8DC8-8E013E9A9F6E}" cxnId="{F5603D2D-7EEB-4CD7-8936-05E7E162E1CD}" type="sibTrans">
      <dgm:prSet/>
      <dgm:spPr/>
      <dgm:t>
        <a:bodyPr/>
        <a:lstStyle/>
        <a:p>
          <a:endParaRPr lang="ru-RU"/>
        </a:p>
      </dgm:t>
    </dgm:pt>
    <dgm:pt modelId="{B06D2A5F-CF48-4F21-A76A-8D6BBE1EC9A5}">
      <dgm:prSet phldrT="[Текст]" phldr="0" custT="1"/>
      <dgm:spPr/>
      <dgm:t>
        <a:bodyPr vert="horz" wrap="square"/>
        <a:p>
          <a:pPr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dirty="0" smtClean="0">
              <a:solidFill>
                <a:srgbClr val="00B050"/>
              </a:solidFill>
              <a:latin typeface="Bookman Old Style" panose="02050604050505020204" pitchFamily="18" charset="0"/>
            </a:rPr>
            <a:t>Экспозиция</a:t>
          </a:r>
          <a:r>
            <a:rPr lang="ru-RU" sz="1600" dirty="0" smtClean="0">
              <a:solidFill>
                <a:srgbClr val="00B050"/>
              </a:solidFill>
              <a:latin typeface="Bookman Old Style" panose="02050604050505020204" pitchFamily="18" charset="0"/>
            </a:rPr>
            <a:t> – прохождение основных этапов , решение задач, стимулирующая система (штрафы и бонусы)</a:t>
          </a:r>
          <a:r>
            <a:rPr lang="ru-RU" sz="1600" dirty="0" smtClean="0">
              <a:solidFill>
                <a:srgbClr val="00B050"/>
              </a:solidFill>
              <a:latin typeface="Bookman Old Style" panose="02050604050505020204" pitchFamily="18" charset="0"/>
            </a:rPr>
            <a:t/>
          </a:r>
          <a:endParaRPr lang="ru-RU" sz="1600" dirty="0" smtClean="0">
            <a:solidFill>
              <a:srgbClr val="00B050"/>
            </a:solidFill>
            <a:latin typeface="Bookman Old Style" panose="02050604050505020204" pitchFamily="18" charset="0"/>
          </a:endParaRPr>
        </a:p>
      </dgm:t>
    </dgm:pt>
    <dgm:pt modelId="{42A53282-499F-431E-A223-3BFE69E6A242}" cxnId="{6284CBFE-EB71-4B4D-8F64-FB21307F8B31}" type="parTrans">
      <dgm:prSet/>
      <dgm:spPr/>
      <dgm:t>
        <a:bodyPr/>
        <a:lstStyle/>
        <a:p>
          <a:endParaRPr lang="ru-RU"/>
        </a:p>
      </dgm:t>
    </dgm:pt>
    <dgm:pt modelId="{2C1C8F64-0A72-426C-948E-38480AFE8DEC}" cxnId="{6284CBFE-EB71-4B4D-8F64-FB21307F8B31}" type="sibTrans">
      <dgm:prSet/>
      <dgm:spPr/>
      <dgm:t>
        <a:bodyPr/>
        <a:lstStyle/>
        <a:p>
          <a:endParaRPr lang="ru-RU"/>
        </a:p>
      </dgm:t>
    </dgm:pt>
    <dgm:pt modelId="{51236A35-DAE9-45EF-BC6B-B2244E6B0E4E}">
      <dgm:prSet phldrT="[Текст]"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dirty="0" smtClean="0">
              <a:solidFill>
                <a:srgbClr val="FFFF00"/>
              </a:solidFill>
              <a:latin typeface="Bookman Old Style" panose="02050604050505020204" pitchFamily="18" charset="0"/>
            </a:rPr>
            <a:t>Эпилог</a:t>
          </a:r>
          <a:r>
            <a:rPr lang="ru-RU" sz="1200" dirty="0" smtClean="0">
              <a:solidFill>
                <a:srgbClr val="FFFF00"/>
              </a:solidFill>
              <a:latin typeface="Bookman Old Style" panose="02050604050505020204" pitchFamily="18" charset="0"/>
            </a:rPr>
            <a:t> – подведение итогов, обмен мнениями, награждение призами, рефлексия (что вызвало наибольший интерес, что нового узнали, что было трудным, довольны ли своим результатом, над чем нужно поработать и т.д.)</a:t>
          </a:r>
          <a:r>
            <a:rPr lang="ru-RU" sz="1200" dirty="0" smtClean="0">
              <a:solidFill>
                <a:srgbClr val="FFFF00"/>
              </a:solidFill>
              <a:latin typeface="Bookman Old Style" panose="02050604050505020204" pitchFamily="18" charset="0"/>
            </a:rPr>
            <a:t/>
          </a:r>
          <a:endParaRPr lang="ru-RU" sz="1200" dirty="0" smtClean="0">
            <a:solidFill>
              <a:srgbClr val="FFFF00"/>
            </a:solidFill>
            <a:latin typeface="Bookman Old Style" panose="02050604050505020204" pitchFamily="18" charset="0"/>
          </a:endParaRPr>
        </a:p>
      </dgm:t>
    </dgm:pt>
    <dgm:pt modelId="{0B3D1526-3E06-4D1C-94A1-7C875137C92B}" cxnId="{7279E6CB-D2B3-404D-A7BA-EFAA65699F90}" type="parTrans">
      <dgm:prSet/>
      <dgm:spPr/>
      <dgm:t>
        <a:bodyPr/>
        <a:lstStyle/>
        <a:p>
          <a:endParaRPr lang="ru-RU"/>
        </a:p>
      </dgm:t>
    </dgm:pt>
    <dgm:pt modelId="{04A384A3-6D7A-4C5F-9332-69556953D598}" cxnId="{7279E6CB-D2B3-404D-A7BA-EFAA65699F90}" type="sibTrans">
      <dgm:prSet/>
      <dgm:spPr/>
      <dgm:t>
        <a:bodyPr/>
        <a:lstStyle/>
        <a:p>
          <a:endParaRPr lang="ru-RU"/>
        </a:p>
      </dgm:t>
    </dgm:pt>
    <dgm:pt modelId="{0AD47721-9CCE-47EC-96E8-02F93EE3FB76}" type="pres">
      <dgm:prSet presAssocID="{2BC8BB77-3ADA-476B-8530-4628CF49DAFA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60758883-F8CD-44A5-ACCF-F375AFB7F7C7}" type="pres">
      <dgm:prSet presAssocID="{CD6315C2-6790-41AB-A57A-C057F31C62A0}" presName="composite" presStyleCnt="0"/>
      <dgm:spPr/>
    </dgm:pt>
    <dgm:pt modelId="{19B9186E-8172-48B8-B8AC-C84AF4FFB610}" type="pres">
      <dgm:prSet presAssocID="{CD6315C2-6790-41AB-A57A-C057F31C62A0}" presName="bentUpArrow1" presStyleLbl="alignImgPlace1" presStyleIdx="0" presStyleCnt="2" custScaleX="115033" custScaleY="155333" custLinFactNeighborX="-57658" custLinFactNeighborY="37535"/>
      <dgm:spPr/>
    </dgm:pt>
    <dgm:pt modelId="{4A14F089-A762-47B4-8888-906A2FEC995C}" type="pres">
      <dgm:prSet presAssocID="{CD6315C2-6790-41AB-A57A-C057F31C62A0}" presName="ParentText" presStyleLbl="node1" presStyleIdx="0" presStyleCnt="3" custScaleX="313136" custScaleY="12289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ABA1A2-8A34-4E2D-84F8-06DF27038C9E}" type="pres">
      <dgm:prSet presAssocID="{CD6315C2-6790-41AB-A57A-C057F31C62A0}" presName="ChildText" presStyleLbl="revTx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F9F909-6AC7-4490-8717-F30D2186E9CD}" type="pres">
      <dgm:prSet presAssocID="{CBB9EE8F-3F19-4CB6-8DC8-8E013E9A9F6E}" presName="sibTrans" presStyleCnt="0"/>
      <dgm:spPr/>
    </dgm:pt>
    <dgm:pt modelId="{87843E73-E133-409E-9E0F-068EC90213B0}" type="pres">
      <dgm:prSet presAssocID="{B06D2A5F-CF48-4F21-A76A-8D6BBE1EC9A5}" presName="composite" presStyleCnt="0"/>
      <dgm:spPr/>
    </dgm:pt>
    <dgm:pt modelId="{0E5968F7-4935-4A9D-AC76-4CB4538F9B36}" type="pres">
      <dgm:prSet presAssocID="{B06D2A5F-CF48-4F21-A76A-8D6BBE1EC9A5}" presName="bentUpArrow1" presStyleLbl="alignImgPlace1" presStyleIdx="1" presStyleCnt="2" custScaleX="124041" custScaleY="137525" custLinFactNeighborX="-12753" custLinFactNeighborY="83107"/>
      <dgm:spPr/>
      <dgm:t>
        <a:bodyPr/>
        <a:lstStyle/>
        <a:p>
          <a:endParaRPr lang="ru-RU"/>
        </a:p>
      </dgm:t>
    </dgm:pt>
    <dgm:pt modelId="{AE375FFF-6E48-40C5-B8DC-2226087E84EF}" type="pres">
      <dgm:prSet presAssocID="{B06D2A5F-CF48-4F21-A76A-8D6BBE1EC9A5}" presName="ParentText" presStyleLbl="node1" presStyleIdx="1" presStyleCnt="3" custScaleX="192997" custScaleY="125139" custLinFactNeighborX="11449" custLinFactNeighborY="981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2C87DD-8DD5-4B7C-BF87-D6438E394D45}" type="pres">
      <dgm:prSet presAssocID="{B06D2A5F-CF48-4F21-A76A-8D6BBE1EC9A5}" presName="ChildText" presStyleLbl="revTx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ABF402-2B58-4A61-AAE0-50A3CF65E0B7}" type="pres">
      <dgm:prSet presAssocID="{2C1C8F64-0A72-426C-948E-38480AFE8DEC}" presName="sibTrans" presStyleCnt="0"/>
      <dgm:spPr/>
    </dgm:pt>
    <dgm:pt modelId="{648DEB51-2F82-4DE2-AEA9-A4FE6CB337C9}" type="pres">
      <dgm:prSet presAssocID="{51236A35-DAE9-45EF-BC6B-B2244E6B0E4E}" presName="composite" presStyleCnt="0"/>
      <dgm:spPr/>
    </dgm:pt>
    <dgm:pt modelId="{3BF04CB1-B567-43E7-A13F-684CBFF87119}" type="pres">
      <dgm:prSet presAssocID="{51236A35-DAE9-45EF-BC6B-B2244E6B0E4E}" presName="ParentText" presStyleLbl="node1" presStyleIdx="2" presStyleCnt="3" custScaleX="242753" custScaleY="189154" custLinFactNeighborX="-27478" custLinFactNeighborY="2617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5603D2D-7EEB-4CD7-8936-05E7E162E1CD}" srcId="{2BC8BB77-3ADA-476B-8530-4628CF49DAFA}" destId="{CD6315C2-6790-41AB-A57A-C057F31C62A0}" srcOrd="0" destOrd="0" parTransId="{090ACCD5-8E66-4F4C-80F5-A74ADC0E4582}" sibTransId="{CBB9EE8F-3F19-4CB6-8DC8-8E013E9A9F6E}"/>
    <dgm:cxn modelId="{6284CBFE-EB71-4B4D-8F64-FB21307F8B31}" srcId="{2BC8BB77-3ADA-476B-8530-4628CF49DAFA}" destId="{B06D2A5F-CF48-4F21-A76A-8D6BBE1EC9A5}" srcOrd="1" destOrd="0" parTransId="{42A53282-499F-431E-A223-3BFE69E6A242}" sibTransId="{2C1C8F64-0A72-426C-948E-38480AFE8DEC}"/>
    <dgm:cxn modelId="{7279E6CB-D2B3-404D-A7BA-EFAA65699F90}" srcId="{2BC8BB77-3ADA-476B-8530-4628CF49DAFA}" destId="{51236A35-DAE9-45EF-BC6B-B2244E6B0E4E}" srcOrd="2" destOrd="0" parTransId="{0B3D1526-3E06-4D1C-94A1-7C875137C92B}" sibTransId="{04A384A3-6D7A-4C5F-9332-69556953D598}"/>
    <dgm:cxn modelId="{234EBAF7-D0CF-47FD-BED6-3B894CF68516}" type="presOf" srcId="{2BC8BB77-3ADA-476B-8530-4628CF49DAFA}" destId="{0AD47721-9CCE-47EC-96E8-02F93EE3FB76}" srcOrd="0" destOrd="0" presId="urn:microsoft.com/office/officeart/2005/8/layout/StepDownProcess"/>
    <dgm:cxn modelId="{FFCF7F27-0D53-45BB-AD4E-A362B3577196}" type="presParOf" srcId="{0AD47721-9CCE-47EC-96E8-02F93EE3FB76}" destId="{60758883-F8CD-44A5-ACCF-F375AFB7F7C7}" srcOrd="0" destOrd="0" presId="urn:microsoft.com/office/officeart/2005/8/layout/StepDownProcess"/>
    <dgm:cxn modelId="{3D0F991A-F82A-48E0-96C6-D9675ACB8DFC}" type="presParOf" srcId="{60758883-F8CD-44A5-ACCF-F375AFB7F7C7}" destId="{19B9186E-8172-48B8-B8AC-C84AF4FFB610}" srcOrd="0" destOrd="0" presId="urn:microsoft.com/office/officeart/2005/8/layout/StepDownProcess"/>
    <dgm:cxn modelId="{0927AEF6-488B-432C-A4AC-53EFDC25974C}" type="presParOf" srcId="{60758883-F8CD-44A5-ACCF-F375AFB7F7C7}" destId="{4A14F089-A762-47B4-8888-906A2FEC995C}" srcOrd="1" destOrd="0" presId="urn:microsoft.com/office/officeart/2005/8/layout/StepDownProcess"/>
    <dgm:cxn modelId="{B8807A13-B39E-47D9-BBE0-C4896C8AC214}" type="presOf" srcId="{CD6315C2-6790-41AB-A57A-C057F31C62A0}" destId="{4A14F089-A762-47B4-8888-906A2FEC995C}" srcOrd="0" destOrd="0" presId="urn:microsoft.com/office/officeart/2005/8/layout/StepDownProcess"/>
    <dgm:cxn modelId="{8295309E-B4CA-46E6-9E02-286299DB3493}" type="presParOf" srcId="{60758883-F8CD-44A5-ACCF-F375AFB7F7C7}" destId="{76ABA1A2-8A34-4E2D-84F8-06DF27038C9E}" srcOrd="2" destOrd="0" presId="urn:microsoft.com/office/officeart/2005/8/layout/StepDownProcess"/>
    <dgm:cxn modelId="{7C860AB0-F0F7-4D7B-A208-4AF0A273ED8C}" type="presParOf" srcId="{0AD47721-9CCE-47EC-96E8-02F93EE3FB76}" destId="{53F9F909-6AC7-4490-8717-F30D2186E9CD}" srcOrd="1" destOrd="0" presId="urn:microsoft.com/office/officeart/2005/8/layout/StepDownProcess"/>
    <dgm:cxn modelId="{B37BF8A7-C526-480E-A505-622F048E5DB6}" type="presParOf" srcId="{0AD47721-9CCE-47EC-96E8-02F93EE3FB76}" destId="{87843E73-E133-409E-9E0F-068EC90213B0}" srcOrd="2" destOrd="0" presId="urn:microsoft.com/office/officeart/2005/8/layout/StepDownProcess"/>
    <dgm:cxn modelId="{822E6F2F-AA46-4BF7-9CF9-F2C551DDBD25}" type="presParOf" srcId="{87843E73-E133-409E-9E0F-068EC90213B0}" destId="{0E5968F7-4935-4A9D-AC76-4CB4538F9B36}" srcOrd="0" destOrd="2" presId="urn:microsoft.com/office/officeart/2005/8/layout/StepDownProcess"/>
    <dgm:cxn modelId="{44E85E49-62A7-4882-9A82-D20DD07018A1}" type="presParOf" srcId="{87843E73-E133-409E-9E0F-068EC90213B0}" destId="{AE375FFF-6E48-40C5-B8DC-2226087E84EF}" srcOrd="1" destOrd="2" presId="urn:microsoft.com/office/officeart/2005/8/layout/StepDownProcess"/>
    <dgm:cxn modelId="{950337EB-60C6-4885-AEDF-9359CE6221B4}" type="presOf" srcId="{B06D2A5F-CF48-4F21-A76A-8D6BBE1EC9A5}" destId="{AE375FFF-6E48-40C5-B8DC-2226087E84EF}" srcOrd="0" destOrd="0" presId="urn:microsoft.com/office/officeart/2005/8/layout/StepDownProcess"/>
    <dgm:cxn modelId="{32D7782E-3FCC-4EF3-9D55-9A5AD7E8D51A}" type="presParOf" srcId="{87843E73-E133-409E-9E0F-068EC90213B0}" destId="{5E2C87DD-8DD5-4B7C-BF87-D6438E394D45}" srcOrd="2" destOrd="2" presId="urn:microsoft.com/office/officeart/2005/8/layout/StepDownProcess"/>
    <dgm:cxn modelId="{8A3AAA13-E6E5-4848-A486-D147B84A1476}" type="presParOf" srcId="{0AD47721-9CCE-47EC-96E8-02F93EE3FB76}" destId="{C2ABF402-2B58-4A61-AAE0-50A3CF65E0B7}" srcOrd="3" destOrd="0" presId="urn:microsoft.com/office/officeart/2005/8/layout/StepDownProcess"/>
    <dgm:cxn modelId="{78F9A8FE-C09B-4CEF-AE7C-663B3607555D}" type="presParOf" srcId="{0AD47721-9CCE-47EC-96E8-02F93EE3FB76}" destId="{648DEB51-2F82-4DE2-AEA9-A4FE6CB337C9}" srcOrd="4" destOrd="0" presId="urn:microsoft.com/office/officeart/2005/8/layout/StepDownProcess"/>
    <dgm:cxn modelId="{CA3CE4F7-044D-45E9-9E04-4366C301B8BB}" type="presParOf" srcId="{648DEB51-2F82-4DE2-AEA9-A4FE6CB337C9}" destId="{3BF04CB1-B567-43E7-A13F-684CBFF87119}" srcOrd="0" destOrd="4" presId="urn:microsoft.com/office/officeart/2005/8/layout/StepDownProcess"/>
    <dgm:cxn modelId="{56BC2958-ED50-4B34-88D1-F8DF62054D09}" type="presOf" srcId="{51236A35-DAE9-45EF-BC6B-B2244E6B0E4E}" destId="{3BF04CB1-B567-43E7-A13F-684CBFF87119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C1BC7EF-FE35-406B-AB41-79FEF05BD5FC}" type="doc">
      <dgm:prSet loTypeId="cycle" loCatId="cycl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7B710E4-88DE-417D-9698-04F4371A4140}">
      <dgm:prSet phldrT="[Текст]"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dirty="0" smtClean="0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latin typeface="Bookman Old Style" panose="02050604050505020204" pitchFamily="18" charset="0"/>
            </a:rPr>
            <a:t>Приему-</a:t>
          </a:r>
          <a:r>
            <a:rPr lang="ru-RU" sz="2400" b="1" dirty="0" err="1" smtClean="0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latin typeface="Bookman Old Style" panose="02050604050505020204" pitchFamily="18" charset="0"/>
            </a:rPr>
            <a:t>щества</a:t>
          </a:r>
          <a:r>
            <a:rPr lang="ru-RU" sz="2400" b="1" dirty="0" smtClean="0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latin typeface="Bookman Old Style" panose="02050604050505020204" pitchFamily="18" charset="0"/>
            </a:rPr>
            <a:t> </a:t>
          </a:r>
          <a:r>
            <a:rPr lang="ru-RU" sz="2400" b="1" dirty="0" err="1" smtClean="0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latin typeface="Bookman Old Style" panose="02050604050505020204" pitchFamily="18" charset="0"/>
            </a:rPr>
            <a:t>квест</a:t>
          </a:r>
          <a:r>
            <a:rPr lang="ru-RU" sz="2400" b="1" dirty="0" smtClean="0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latin typeface="Bookman Old Style" panose="02050604050505020204" pitchFamily="18" charset="0"/>
            </a:rPr>
            <a:t>-игр</a:t>
          </a:r>
          <a:r>
            <a:rPr lang="ru-RU" sz="2400" b="1" dirty="0" smtClean="0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latin typeface="Bookman Old Style" panose="02050604050505020204" pitchFamily="18" charset="0"/>
            </a:rPr>
            <a:t/>
          </a:r>
          <a:endParaRPr lang="ru-RU" sz="2400" b="1" dirty="0" smtClean="0">
            <a:gradFill>
              <a:gsLst>
                <a:gs pos="0">
                  <a:srgbClr val="E30000"/>
                </a:gs>
                <a:gs pos="100000">
                  <a:srgbClr val="760303"/>
                </a:gs>
              </a:gsLst>
              <a:lin scaled="0"/>
            </a:gradFill>
            <a:latin typeface="Bookman Old Style" panose="02050604050505020204" pitchFamily="18" charset="0"/>
          </a:endParaRPr>
        </a:p>
      </dgm:t>
    </dgm:pt>
    <dgm:pt modelId="{F88E8346-1DE4-4C7B-B943-7F3E53DC2493}" cxnId="{D5CADDE2-08A5-4199-9387-A1E0587A6B64}" type="parTrans">
      <dgm:prSet/>
      <dgm:spPr/>
      <dgm:t>
        <a:bodyPr/>
        <a:lstStyle/>
        <a:p>
          <a:endParaRPr lang="ru-RU"/>
        </a:p>
      </dgm:t>
    </dgm:pt>
    <dgm:pt modelId="{059A2CA9-7553-4E49-B042-D2C63535DC2C}" cxnId="{D5CADDE2-08A5-4199-9387-A1E0587A6B64}" type="sibTrans">
      <dgm:prSet/>
      <dgm:spPr/>
      <dgm:t>
        <a:bodyPr/>
        <a:lstStyle/>
        <a:p>
          <a:endParaRPr lang="ru-RU"/>
        </a:p>
      </dgm:t>
    </dgm:pt>
    <dgm:pt modelId="{715D0ECD-076B-4A87-B36F-E09AA3AF27A0}">
      <dgm:prSet phldrT="[Текст]"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dirty="0" smtClean="0"/>
            <a:t>Вызывает познавательный интерес ребенка</a:t>
          </a:r>
          <a:r>
            <a:rPr lang="ru-RU" sz="1400" b="1" dirty="0"/>
            <a:t/>
          </a:r>
          <a:endParaRPr lang="ru-RU" sz="1400" b="1" dirty="0"/>
        </a:p>
      </dgm:t>
    </dgm:pt>
    <dgm:pt modelId="{DE7C7CE0-498F-4758-BCA2-362153E1B6BD}" cxnId="{47121B37-74FE-4917-94F3-6B55B0A5CDF7}" type="parTrans">
      <dgm:prSet/>
      <dgm:spPr/>
      <dgm:t>
        <a:bodyPr/>
        <a:lstStyle/>
        <a:p>
          <a:endParaRPr lang="ru-RU"/>
        </a:p>
      </dgm:t>
    </dgm:pt>
    <dgm:pt modelId="{74168719-BAEE-4244-93DB-EEE2C45D2299}" cxnId="{47121B37-74FE-4917-94F3-6B55B0A5CDF7}" type="sibTrans">
      <dgm:prSet/>
      <dgm:spPr/>
      <dgm:t>
        <a:bodyPr/>
        <a:lstStyle/>
        <a:p>
          <a:endParaRPr lang="ru-RU"/>
        </a:p>
      </dgm:t>
    </dgm:pt>
    <dgm:pt modelId="{E2A33D53-62CD-4083-B6E5-F8F50BB31E2A}">
      <dgm:prSet phldrT="[Текст]"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dirty="0" smtClean="0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</a:rPr>
            <a:t>Обогащает сходными впечатлениями</a:t>
          </a:r>
          <a:r>
            <a:rPr lang="ru-RU" sz="1000" b="1" dirty="0" smtClean="0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</a:rPr>
            <a:t/>
          </a:r>
          <a:endParaRPr lang="ru-RU" sz="1000" b="1" dirty="0" smtClean="0">
            <a:gradFill>
              <a:gsLst>
                <a:gs pos="0">
                  <a:srgbClr val="E30000"/>
                </a:gs>
                <a:gs pos="100000">
                  <a:srgbClr val="760303"/>
                </a:gs>
              </a:gsLst>
              <a:lin scaled="0"/>
            </a:gradFill>
          </a:endParaRPr>
        </a:p>
      </dgm:t>
    </dgm:pt>
    <dgm:pt modelId="{F7B5F0A8-E040-410B-B5D7-05603210F7DE}" cxnId="{A1510480-6DC6-4D09-91E3-41AE090EEE37}" type="parTrans">
      <dgm:prSet/>
      <dgm:spPr/>
      <dgm:t>
        <a:bodyPr/>
        <a:lstStyle/>
        <a:p>
          <a:endParaRPr lang="ru-RU"/>
        </a:p>
      </dgm:t>
    </dgm:pt>
    <dgm:pt modelId="{D5EA9CCA-434A-4413-97F5-41A59D408FA3}" cxnId="{A1510480-6DC6-4D09-91E3-41AE090EEE37}" type="sibTrans">
      <dgm:prSet/>
      <dgm:spPr/>
      <dgm:t>
        <a:bodyPr/>
        <a:lstStyle/>
        <a:p>
          <a:endParaRPr lang="ru-RU"/>
        </a:p>
      </dgm:t>
    </dgm:pt>
    <dgm:pt modelId="{DFCBB60F-1D90-4ABD-B7AE-8CB6E1468772}">
      <dgm:prSet phldrT="[Текст]"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dirty="0" smtClean="0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</a:rPr>
            <a:t>Формирует принцип сотрудничества, сплочению коллектива</a:t>
          </a:r>
          <a:r>
            <a:rPr lang="ru-RU" sz="1050" b="1" dirty="0" smtClean="0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</a:rPr>
            <a:t/>
          </a:r>
          <a:endParaRPr lang="ru-RU" sz="1050" b="1" dirty="0" smtClean="0">
            <a:gradFill>
              <a:gsLst>
                <a:gs pos="0">
                  <a:srgbClr val="E30000"/>
                </a:gs>
                <a:gs pos="100000">
                  <a:srgbClr val="760303"/>
                </a:gs>
              </a:gsLst>
              <a:lin scaled="0"/>
            </a:gradFill>
          </a:endParaRPr>
        </a:p>
      </dgm:t>
    </dgm:pt>
    <dgm:pt modelId="{AB32545D-13D8-4DC1-80C9-A6F284DA2701}" cxnId="{3AC8402F-9A6B-4B11-B819-150CD912A83E}" type="parTrans">
      <dgm:prSet/>
      <dgm:spPr/>
      <dgm:t>
        <a:bodyPr/>
        <a:lstStyle/>
        <a:p>
          <a:endParaRPr lang="ru-RU"/>
        </a:p>
      </dgm:t>
    </dgm:pt>
    <dgm:pt modelId="{AE8320B1-5586-4213-9B50-D8F023426266}" cxnId="{3AC8402F-9A6B-4B11-B819-150CD912A83E}" type="sibTrans">
      <dgm:prSet/>
      <dgm:spPr/>
      <dgm:t>
        <a:bodyPr/>
        <a:lstStyle/>
        <a:p>
          <a:endParaRPr lang="ru-RU"/>
        </a:p>
      </dgm:t>
    </dgm:pt>
    <dgm:pt modelId="{71923C3D-AB06-4609-9B49-553FEDAD5568}">
      <dgm:prSet phldrT="[Текст]"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dirty="0" smtClean="0"/>
            <a:t>Позволяет выделять более значимые  объекты для решения образовательных задач в игре</a:t>
          </a:r>
          <a:r>
            <a:rPr lang="ru-RU" sz="1000" b="1" dirty="0" smtClean="0"/>
            <a:t/>
          </a:r>
          <a:endParaRPr lang="ru-RU" sz="1000" b="1" dirty="0" smtClean="0"/>
        </a:p>
      </dgm:t>
    </dgm:pt>
    <dgm:pt modelId="{725B4215-AA19-46E9-91F0-DBBB77A83088}" cxnId="{3E41540A-E6D8-4999-9180-D02D445A6C4A}" type="parTrans">
      <dgm:prSet/>
      <dgm:spPr/>
      <dgm:t>
        <a:bodyPr/>
        <a:lstStyle/>
        <a:p>
          <a:endParaRPr lang="ru-RU"/>
        </a:p>
      </dgm:t>
    </dgm:pt>
    <dgm:pt modelId="{8A79ED79-EBBF-4D0F-AC56-C5EECCBEDE24}" cxnId="{3E41540A-E6D8-4999-9180-D02D445A6C4A}" type="sibTrans">
      <dgm:prSet/>
      <dgm:spPr/>
      <dgm:t>
        <a:bodyPr/>
        <a:lstStyle/>
        <a:p>
          <a:endParaRPr lang="ru-RU"/>
        </a:p>
      </dgm:t>
    </dgm:pt>
    <dgm:pt modelId="{7D3D6F08-9E42-4292-AC47-E396E0D0EE57}">
      <dgm:prSet phldrT="[Текст]"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dirty="0" smtClean="0">
              <a:solidFill>
                <a:srgbClr val="C00000"/>
              </a:solidFill>
            </a:rPr>
            <a:t>Комфортные </a:t>
          </a:r>
          <a:r>
            <a:rPr lang="ru-RU" sz="1400" b="1" dirty="0" smtClean="0">
              <a:solidFill>
                <a:srgbClr val="C00000"/>
              </a:solidFill>
            </a:rPr>
            <a:t>условия для обучения</a:t>
          </a:r>
          <a:r>
            <a:rPr lang="ru-RU" sz="1400" dirty="0" smtClean="0"/>
            <a:t> </a:t>
          </a:r>
          <a:r>
            <a:rPr lang="ru-RU" sz="1400" dirty="0"/>
            <a:t/>
          </a:r>
          <a:endParaRPr lang="ru-RU" sz="1400" dirty="0"/>
        </a:p>
      </dgm:t>
    </dgm:pt>
    <dgm:pt modelId="{DDDAD666-42A8-4289-9221-9916B8F5F345}" cxnId="{AA7057B6-985E-46B3-919F-AF48125DC79D}" type="parTrans">
      <dgm:prSet/>
      <dgm:spPr/>
      <dgm:t>
        <a:bodyPr/>
        <a:lstStyle/>
        <a:p>
          <a:endParaRPr lang="ru-RU"/>
        </a:p>
      </dgm:t>
    </dgm:pt>
    <dgm:pt modelId="{6E01CEBA-DE1B-4A54-BC8E-D95803C5AB57}" cxnId="{AA7057B6-985E-46B3-919F-AF48125DC79D}" type="sibTrans">
      <dgm:prSet/>
      <dgm:spPr/>
      <dgm:t>
        <a:bodyPr/>
        <a:lstStyle/>
        <a:p>
          <a:endParaRPr lang="ru-RU"/>
        </a:p>
      </dgm:t>
    </dgm:pt>
    <dgm:pt modelId="{436DA467-B5B3-4D19-9954-71E4F65F23CA}">
      <dgm:prSet phldrT="[Текст]"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dirty="0" smtClean="0"/>
            <a:t>Обмен опытом между всеми участниками игры</a:t>
          </a:r>
          <a:r>
            <a:rPr lang="ru-RU" sz="1200" b="1" dirty="0"/>
            <a:t/>
          </a:r>
          <a:endParaRPr lang="ru-RU" sz="1200" b="1" dirty="0"/>
        </a:p>
      </dgm:t>
    </dgm:pt>
    <dgm:pt modelId="{28B6217B-BBFC-4D78-A5AF-3B188A882971}" cxnId="{4AE61CA4-34B8-4BF0-BB64-0A1D579588E1}" type="parTrans">
      <dgm:prSet/>
      <dgm:spPr/>
      <dgm:t>
        <a:bodyPr/>
        <a:lstStyle/>
        <a:p>
          <a:endParaRPr lang="ru-RU"/>
        </a:p>
      </dgm:t>
    </dgm:pt>
    <dgm:pt modelId="{ED74D9C9-A497-4AFF-BCD9-18DED09A9C66}" cxnId="{4AE61CA4-34B8-4BF0-BB64-0A1D579588E1}" type="sibTrans">
      <dgm:prSet/>
      <dgm:spPr/>
      <dgm:t>
        <a:bodyPr/>
        <a:lstStyle/>
        <a:p>
          <a:endParaRPr lang="ru-RU"/>
        </a:p>
      </dgm:t>
    </dgm:pt>
    <dgm:pt modelId="{E7996F6F-DD87-41F6-AFA1-4D7629273535}">
      <dgm:prSet phldrT="[Текст]"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dirty="0" smtClean="0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</a:rPr>
            <a:t>Вовлечение семей </a:t>
          </a:r>
          <a:r>
            <a:rPr lang="ru-RU" sz="1000" b="1" dirty="0" smtClean="0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</a:rPr>
            <a:t>воспитанников</a:t>
          </a:r>
          <a:r>
            <a:rPr lang="ru-RU" sz="1000" b="1" dirty="0" smtClean="0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</a:rPr>
            <a:t/>
          </a:r>
          <a:endParaRPr lang="ru-RU" sz="1000" b="1" dirty="0" smtClean="0">
            <a:gradFill>
              <a:gsLst>
                <a:gs pos="0">
                  <a:srgbClr val="E30000"/>
                </a:gs>
                <a:gs pos="100000">
                  <a:srgbClr val="760303"/>
                </a:gs>
              </a:gsLst>
              <a:lin scaled="0"/>
            </a:gradFill>
          </a:endParaRPr>
        </a:p>
      </dgm:t>
    </dgm:pt>
    <dgm:pt modelId="{FAA0EA7E-82DF-45CA-959A-DD58129CE346}" cxnId="{6E2E4B82-F82A-4BD0-BAFB-53051D71312C}" type="parTrans">
      <dgm:prSet/>
      <dgm:spPr/>
      <dgm:t>
        <a:bodyPr/>
        <a:lstStyle/>
        <a:p>
          <a:endParaRPr lang="ru-RU"/>
        </a:p>
      </dgm:t>
    </dgm:pt>
    <dgm:pt modelId="{36702D9B-5CB7-4468-AAD9-2A330FAF80CB}" cxnId="{6E2E4B82-F82A-4BD0-BAFB-53051D71312C}" type="sibTrans">
      <dgm:prSet/>
      <dgm:spPr/>
      <dgm:t>
        <a:bodyPr/>
        <a:lstStyle/>
        <a:p>
          <a:endParaRPr lang="ru-RU"/>
        </a:p>
      </dgm:t>
    </dgm:pt>
    <dgm:pt modelId="{57F26463-C806-4CDD-9554-6AEA4791CB09}">
      <dgm:prSet phldrT="[Текст]"/>
      <dgm:spPr/>
      <dgm:t>
        <a:bodyPr/>
        <a:lstStyle/>
        <a:p>
          <a:endParaRPr lang="ru-RU" dirty="0"/>
        </a:p>
      </dgm:t>
    </dgm:pt>
    <dgm:pt modelId="{099514AA-537A-4A20-A9CE-7D1F6F96DCF2}" cxnId="{6D48C9AD-08ED-40D4-9159-A33C45D65E02}" type="parTrans">
      <dgm:prSet/>
      <dgm:spPr/>
      <dgm:t>
        <a:bodyPr/>
        <a:lstStyle/>
        <a:p>
          <a:endParaRPr lang="ru-RU"/>
        </a:p>
      </dgm:t>
    </dgm:pt>
    <dgm:pt modelId="{C27BE173-A0C2-4F17-A193-FEFE9AB01C4D}" cxnId="{6D48C9AD-08ED-40D4-9159-A33C45D65E02}" type="sibTrans">
      <dgm:prSet/>
      <dgm:spPr/>
      <dgm:t>
        <a:bodyPr/>
        <a:lstStyle/>
        <a:p>
          <a:endParaRPr lang="ru-RU"/>
        </a:p>
      </dgm:t>
    </dgm:pt>
    <dgm:pt modelId="{7A2DFFE1-DB8E-4A74-8078-3B6DDF7DBF32}">
      <dgm:prSet phldrT="[Текст]"/>
      <dgm:spPr/>
      <dgm:t>
        <a:bodyPr/>
        <a:lstStyle/>
        <a:p>
          <a:endParaRPr lang="ru-RU"/>
        </a:p>
      </dgm:t>
    </dgm:pt>
    <dgm:pt modelId="{281454DA-5A90-43E2-BA1D-05D435D2F985}" cxnId="{3FCB2C8B-D773-4B9A-935F-F05A3BC7E254}" type="parTrans">
      <dgm:prSet/>
      <dgm:spPr/>
      <dgm:t>
        <a:bodyPr/>
        <a:lstStyle/>
        <a:p>
          <a:endParaRPr lang="ru-RU"/>
        </a:p>
      </dgm:t>
    </dgm:pt>
    <dgm:pt modelId="{5EBE5243-5D31-473A-9488-FF432C02BF64}" cxnId="{3FCB2C8B-D773-4B9A-935F-F05A3BC7E254}" type="sibTrans">
      <dgm:prSet/>
      <dgm:spPr/>
      <dgm:t>
        <a:bodyPr/>
        <a:lstStyle/>
        <a:p>
          <a:endParaRPr lang="ru-RU"/>
        </a:p>
      </dgm:t>
    </dgm:pt>
    <dgm:pt modelId="{5FF69AEB-974B-4DEA-A3B5-1F3EB7E17634}" type="pres">
      <dgm:prSet presAssocID="{CC1BC7EF-FE35-406B-AB41-79FEF05BD5FC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1735DDA-DCA2-49C7-9F8F-12B9FB4D9C8B}" type="pres">
      <dgm:prSet presAssocID="{A7B710E4-88DE-417D-9698-04F4371A4140}" presName="centerShape" presStyleLbl="node0" presStyleIdx="0" presStyleCnt="1" custScaleX="115275" custScaleY="115416"/>
      <dgm:spPr/>
      <dgm:t>
        <a:bodyPr/>
        <a:lstStyle/>
        <a:p>
          <a:endParaRPr lang="ru-RU"/>
        </a:p>
      </dgm:t>
    </dgm:pt>
    <dgm:pt modelId="{C5AA9F28-B159-4DF6-897A-49CCB9DC3D26}" type="pres">
      <dgm:prSet presAssocID="{715D0ECD-076B-4A87-B36F-E09AA3AF27A0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7F32AE-12CA-437B-9E4D-60092990F500}" type="pres">
      <dgm:prSet presAssocID="{715D0ECD-076B-4A87-B36F-E09AA3AF27A0}" presName="dummy" presStyleCnt="0"/>
      <dgm:spPr/>
    </dgm:pt>
    <dgm:pt modelId="{61E1F3DD-362F-4A94-BAF6-B207AED6B368}" type="pres">
      <dgm:prSet presAssocID="{74168719-BAEE-4244-93DB-EEE2C45D2299}" presName="sibTrans" presStyleLbl="sibTrans2D1" presStyleIdx="0" presStyleCnt="7"/>
      <dgm:spPr/>
      <dgm:t>
        <a:bodyPr/>
        <a:lstStyle/>
        <a:p>
          <a:endParaRPr lang="ru-RU"/>
        </a:p>
      </dgm:t>
    </dgm:pt>
    <dgm:pt modelId="{9B7CD38B-2270-4CAE-B24C-9736D5EF871F}" type="pres">
      <dgm:prSet presAssocID="{E2A33D53-62CD-4083-B6E5-F8F50BB31E2A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C024ED-BD69-4791-8775-522E3451A332}" type="pres">
      <dgm:prSet presAssocID="{E2A33D53-62CD-4083-B6E5-F8F50BB31E2A}" presName="dummy" presStyleCnt="0"/>
      <dgm:spPr/>
    </dgm:pt>
    <dgm:pt modelId="{56F83204-ADEB-48BF-8D27-5E9155CD48F8}" type="pres">
      <dgm:prSet presAssocID="{D5EA9CCA-434A-4413-97F5-41A59D408FA3}" presName="sibTrans" presStyleLbl="sibTrans2D1" presStyleIdx="1" presStyleCnt="7"/>
      <dgm:spPr/>
      <dgm:t>
        <a:bodyPr/>
        <a:lstStyle/>
        <a:p>
          <a:endParaRPr lang="ru-RU"/>
        </a:p>
      </dgm:t>
    </dgm:pt>
    <dgm:pt modelId="{F6C42F78-1291-4DF6-9DA9-7D55B8428C80}" type="pres">
      <dgm:prSet presAssocID="{DFCBB60F-1D90-4ABD-B7AE-8CB6E1468772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C94E5C-B901-4989-9283-6BE550870556}" type="pres">
      <dgm:prSet presAssocID="{DFCBB60F-1D90-4ABD-B7AE-8CB6E1468772}" presName="dummy" presStyleCnt="0"/>
      <dgm:spPr/>
    </dgm:pt>
    <dgm:pt modelId="{F2F9011B-B7C0-49AC-9B5F-6BAFA085982C}" type="pres">
      <dgm:prSet presAssocID="{AE8320B1-5586-4213-9B50-D8F023426266}" presName="sibTrans" presStyleLbl="sibTrans2D1" presStyleIdx="2" presStyleCnt="7"/>
      <dgm:spPr/>
      <dgm:t>
        <a:bodyPr/>
        <a:lstStyle/>
        <a:p>
          <a:endParaRPr lang="ru-RU"/>
        </a:p>
      </dgm:t>
    </dgm:pt>
    <dgm:pt modelId="{FEB9DC69-FA12-43E1-8FF0-6E8BD9DE6CB3}" type="pres">
      <dgm:prSet presAssocID="{71923C3D-AB06-4609-9B49-553FEDAD5568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9721FA-2A41-4C8F-B1CC-EDA1511B5354}" type="pres">
      <dgm:prSet presAssocID="{71923C3D-AB06-4609-9B49-553FEDAD5568}" presName="dummy" presStyleCnt="0"/>
      <dgm:spPr/>
    </dgm:pt>
    <dgm:pt modelId="{076E9786-36B8-462B-AB47-ECEC9E1007AB}" type="pres">
      <dgm:prSet presAssocID="{8A79ED79-EBBF-4D0F-AC56-C5EECCBEDE24}" presName="sibTrans" presStyleLbl="sibTrans2D1" presStyleIdx="3" presStyleCnt="7"/>
      <dgm:spPr/>
      <dgm:t>
        <a:bodyPr/>
        <a:lstStyle/>
        <a:p>
          <a:endParaRPr lang="ru-RU"/>
        </a:p>
      </dgm:t>
    </dgm:pt>
    <dgm:pt modelId="{BDC7F311-0424-4823-91AF-AF4C01EE130C}" type="pres">
      <dgm:prSet presAssocID="{7D3D6F08-9E42-4292-AC47-E396E0D0EE57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A2714DF-C0BF-496E-B868-77B3E2A3A3A5}" type="pres">
      <dgm:prSet presAssocID="{7D3D6F08-9E42-4292-AC47-E396E0D0EE57}" presName="dummy" presStyleCnt="0"/>
      <dgm:spPr/>
    </dgm:pt>
    <dgm:pt modelId="{49CF311B-4F07-4F0F-BB7D-9D6D2A36A127}" type="pres">
      <dgm:prSet presAssocID="{6E01CEBA-DE1B-4A54-BC8E-D95803C5AB57}" presName="sibTrans" presStyleLbl="sibTrans2D1" presStyleIdx="4" presStyleCnt="7"/>
      <dgm:spPr/>
      <dgm:t>
        <a:bodyPr/>
        <a:lstStyle/>
        <a:p>
          <a:endParaRPr lang="ru-RU"/>
        </a:p>
      </dgm:t>
    </dgm:pt>
    <dgm:pt modelId="{F14AF5AE-43ED-48C6-A65C-F23CE9FC306C}" type="pres">
      <dgm:prSet presAssocID="{436DA467-B5B3-4D19-9954-71E4F65F23CA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FEA347-A8E8-432D-9D14-1722AF9D15B4}" type="pres">
      <dgm:prSet presAssocID="{436DA467-B5B3-4D19-9954-71E4F65F23CA}" presName="dummy" presStyleCnt="0"/>
      <dgm:spPr/>
    </dgm:pt>
    <dgm:pt modelId="{04B7958D-B7C9-4165-AFDF-A66E97B86BB6}" type="pres">
      <dgm:prSet presAssocID="{ED74D9C9-A497-4AFF-BCD9-18DED09A9C66}" presName="sibTrans" presStyleLbl="sibTrans2D1" presStyleIdx="5" presStyleCnt="7"/>
      <dgm:spPr/>
      <dgm:t>
        <a:bodyPr/>
        <a:lstStyle/>
        <a:p>
          <a:endParaRPr lang="ru-RU"/>
        </a:p>
      </dgm:t>
    </dgm:pt>
    <dgm:pt modelId="{A29C7B74-5A2F-498A-BC56-048DC1B8015A}" type="pres">
      <dgm:prSet presAssocID="{E7996F6F-DD87-41F6-AFA1-4D7629273535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672206-1453-4D08-86CB-0AD615EE0FFC}" type="pres">
      <dgm:prSet presAssocID="{E7996F6F-DD87-41F6-AFA1-4D7629273535}" presName="dummy" presStyleCnt="0"/>
      <dgm:spPr/>
    </dgm:pt>
    <dgm:pt modelId="{B198C110-8307-4731-B35B-AAC0F319192B}" type="pres">
      <dgm:prSet presAssocID="{36702D9B-5CB7-4468-AAD9-2A330FAF80CB}" presName="sibTrans" presStyleLbl="sibTrans2D1" presStyleIdx="6" presStyleCnt="7"/>
      <dgm:spPr/>
      <dgm:t>
        <a:bodyPr/>
        <a:lstStyle/>
        <a:p>
          <a:endParaRPr lang="ru-RU"/>
        </a:p>
      </dgm:t>
    </dgm:pt>
  </dgm:ptLst>
  <dgm:cxnLst>
    <dgm:cxn modelId="{D5CADDE2-08A5-4199-9387-A1E0587A6B64}" srcId="{CC1BC7EF-FE35-406B-AB41-79FEF05BD5FC}" destId="{A7B710E4-88DE-417D-9698-04F4371A4140}" srcOrd="0" destOrd="0" parTransId="{F88E8346-1DE4-4C7B-B943-7F3E53DC2493}" sibTransId="{059A2CA9-7553-4E49-B042-D2C63535DC2C}"/>
    <dgm:cxn modelId="{47121B37-74FE-4917-94F3-6B55B0A5CDF7}" srcId="{A7B710E4-88DE-417D-9698-04F4371A4140}" destId="{715D0ECD-076B-4A87-B36F-E09AA3AF27A0}" srcOrd="0" destOrd="0" parTransId="{DE7C7CE0-498F-4758-BCA2-362153E1B6BD}" sibTransId="{74168719-BAEE-4244-93DB-EEE2C45D2299}"/>
    <dgm:cxn modelId="{A1510480-6DC6-4D09-91E3-41AE090EEE37}" srcId="{A7B710E4-88DE-417D-9698-04F4371A4140}" destId="{E2A33D53-62CD-4083-B6E5-F8F50BB31E2A}" srcOrd="1" destOrd="0" parTransId="{F7B5F0A8-E040-410B-B5D7-05603210F7DE}" sibTransId="{D5EA9CCA-434A-4413-97F5-41A59D408FA3}"/>
    <dgm:cxn modelId="{3AC8402F-9A6B-4B11-B819-150CD912A83E}" srcId="{A7B710E4-88DE-417D-9698-04F4371A4140}" destId="{DFCBB60F-1D90-4ABD-B7AE-8CB6E1468772}" srcOrd="2" destOrd="0" parTransId="{AB32545D-13D8-4DC1-80C9-A6F284DA2701}" sibTransId="{AE8320B1-5586-4213-9B50-D8F023426266}"/>
    <dgm:cxn modelId="{3E41540A-E6D8-4999-9180-D02D445A6C4A}" srcId="{A7B710E4-88DE-417D-9698-04F4371A4140}" destId="{71923C3D-AB06-4609-9B49-553FEDAD5568}" srcOrd="3" destOrd="0" parTransId="{725B4215-AA19-46E9-91F0-DBBB77A83088}" sibTransId="{8A79ED79-EBBF-4D0F-AC56-C5EECCBEDE24}"/>
    <dgm:cxn modelId="{AA7057B6-985E-46B3-919F-AF48125DC79D}" srcId="{A7B710E4-88DE-417D-9698-04F4371A4140}" destId="{7D3D6F08-9E42-4292-AC47-E396E0D0EE57}" srcOrd="4" destOrd="0" parTransId="{DDDAD666-42A8-4289-9221-9916B8F5F345}" sibTransId="{6E01CEBA-DE1B-4A54-BC8E-D95803C5AB57}"/>
    <dgm:cxn modelId="{4AE61CA4-34B8-4BF0-BB64-0A1D579588E1}" srcId="{A7B710E4-88DE-417D-9698-04F4371A4140}" destId="{436DA467-B5B3-4D19-9954-71E4F65F23CA}" srcOrd="5" destOrd="0" parTransId="{28B6217B-BBFC-4D78-A5AF-3B188A882971}" sibTransId="{ED74D9C9-A497-4AFF-BCD9-18DED09A9C66}"/>
    <dgm:cxn modelId="{6E2E4B82-F82A-4BD0-BAFB-53051D71312C}" srcId="{A7B710E4-88DE-417D-9698-04F4371A4140}" destId="{E7996F6F-DD87-41F6-AFA1-4D7629273535}" srcOrd="6" destOrd="0" parTransId="{FAA0EA7E-82DF-45CA-959A-DD58129CE346}" sibTransId="{36702D9B-5CB7-4468-AAD9-2A330FAF80CB}"/>
    <dgm:cxn modelId="{6D48C9AD-08ED-40D4-9159-A33C45D65E02}" srcId="{CC1BC7EF-FE35-406B-AB41-79FEF05BD5FC}" destId="{57F26463-C806-4CDD-9554-6AEA4791CB09}" srcOrd="1" destOrd="0" parTransId="{099514AA-537A-4A20-A9CE-7D1F6F96DCF2}" sibTransId="{C27BE173-A0C2-4F17-A193-FEFE9AB01C4D}"/>
    <dgm:cxn modelId="{3FCB2C8B-D773-4B9A-935F-F05A3BC7E254}" srcId="{CC1BC7EF-FE35-406B-AB41-79FEF05BD5FC}" destId="{7A2DFFE1-DB8E-4A74-8078-3B6DDF7DBF32}" srcOrd="2" destOrd="0" parTransId="{281454DA-5A90-43E2-BA1D-05D435D2F985}" sibTransId="{5EBE5243-5D31-473A-9488-FF432C02BF64}"/>
    <dgm:cxn modelId="{072C5A51-AF19-4500-B13C-0FD9CE56719C}" type="presOf" srcId="{CC1BC7EF-FE35-406B-AB41-79FEF05BD5FC}" destId="{5FF69AEB-974B-4DEA-A3B5-1F3EB7E17634}" srcOrd="0" destOrd="0" presId="urn:microsoft.com/office/officeart/2005/8/layout/radial6"/>
    <dgm:cxn modelId="{5F9A75AA-26AA-4D4B-84E8-9DB0C2F89FE0}" type="presParOf" srcId="{5FF69AEB-974B-4DEA-A3B5-1F3EB7E17634}" destId="{91735DDA-DCA2-49C7-9F8F-12B9FB4D9C8B}" srcOrd="0" destOrd="0" presId="urn:microsoft.com/office/officeart/2005/8/layout/radial6"/>
    <dgm:cxn modelId="{7A6C7902-C0CB-400F-8C6B-0AF69068285B}" type="presOf" srcId="{A7B710E4-88DE-417D-9698-04F4371A4140}" destId="{91735DDA-DCA2-49C7-9F8F-12B9FB4D9C8B}" srcOrd="0" destOrd="0" presId="urn:microsoft.com/office/officeart/2005/8/layout/radial6"/>
    <dgm:cxn modelId="{E5DE807B-475B-4ED7-AEF1-5AF75E7F34CE}" type="presParOf" srcId="{5FF69AEB-974B-4DEA-A3B5-1F3EB7E17634}" destId="{C5AA9F28-B159-4DF6-897A-49CCB9DC3D26}" srcOrd="1" destOrd="0" presId="urn:microsoft.com/office/officeart/2005/8/layout/radial6"/>
    <dgm:cxn modelId="{C9AA086C-0B30-48C0-A58A-20E85757CB5D}" type="presOf" srcId="{715D0ECD-076B-4A87-B36F-E09AA3AF27A0}" destId="{C5AA9F28-B159-4DF6-897A-49CCB9DC3D26}" srcOrd="0" destOrd="0" presId="urn:microsoft.com/office/officeart/2005/8/layout/radial6"/>
    <dgm:cxn modelId="{B32DFF36-E918-43AF-B534-3056BB0B5E8E}" type="presParOf" srcId="{5FF69AEB-974B-4DEA-A3B5-1F3EB7E17634}" destId="{457F32AE-12CA-437B-9E4D-60092990F500}" srcOrd="2" destOrd="0" presId="urn:microsoft.com/office/officeart/2005/8/layout/radial6"/>
    <dgm:cxn modelId="{561DD6AD-5F46-468A-A8C0-B75FC9285582}" type="presParOf" srcId="{5FF69AEB-974B-4DEA-A3B5-1F3EB7E17634}" destId="{61E1F3DD-362F-4A94-BAF6-B207AED6B368}" srcOrd="3" destOrd="0" presId="urn:microsoft.com/office/officeart/2005/8/layout/radial6"/>
    <dgm:cxn modelId="{39CA0FC4-8967-40DE-AED5-558BA1968609}" type="presOf" srcId="{74168719-BAEE-4244-93DB-EEE2C45D2299}" destId="{61E1F3DD-362F-4A94-BAF6-B207AED6B368}" srcOrd="0" destOrd="0" presId="urn:microsoft.com/office/officeart/2005/8/layout/radial6"/>
    <dgm:cxn modelId="{5A2BEEF2-CD68-40E3-8351-7F94F0601038}" type="presParOf" srcId="{5FF69AEB-974B-4DEA-A3B5-1F3EB7E17634}" destId="{9B7CD38B-2270-4CAE-B24C-9736D5EF871F}" srcOrd="4" destOrd="0" presId="urn:microsoft.com/office/officeart/2005/8/layout/radial6"/>
    <dgm:cxn modelId="{38EFD2EB-206C-49C8-A7B3-6519AFDDFC13}" type="presOf" srcId="{E2A33D53-62CD-4083-B6E5-F8F50BB31E2A}" destId="{9B7CD38B-2270-4CAE-B24C-9736D5EF871F}" srcOrd="0" destOrd="0" presId="urn:microsoft.com/office/officeart/2005/8/layout/radial6"/>
    <dgm:cxn modelId="{05C58131-A8DE-4CEA-A49E-1B527EEA6330}" type="presParOf" srcId="{5FF69AEB-974B-4DEA-A3B5-1F3EB7E17634}" destId="{B6C024ED-BD69-4791-8775-522E3451A332}" srcOrd="5" destOrd="0" presId="urn:microsoft.com/office/officeart/2005/8/layout/radial6"/>
    <dgm:cxn modelId="{1FA1BFED-01C8-4CF4-BE2C-AE3D64AF81BA}" type="presParOf" srcId="{5FF69AEB-974B-4DEA-A3B5-1F3EB7E17634}" destId="{56F83204-ADEB-48BF-8D27-5E9155CD48F8}" srcOrd="6" destOrd="0" presId="urn:microsoft.com/office/officeart/2005/8/layout/radial6"/>
    <dgm:cxn modelId="{22799E9F-3B24-43B2-933A-6731947CE4A5}" type="presOf" srcId="{D5EA9CCA-434A-4413-97F5-41A59D408FA3}" destId="{56F83204-ADEB-48BF-8D27-5E9155CD48F8}" srcOrd="0" destOrd="0" presId="urn:microsoft.com/office/officeart/2005/8/layout/radial6"/>
    <dgm:cxn modelId="{D49465EE-8B3F-45FF-AF01-1F83F2533A23}" type="presParOf" srcId="{5FF69AEB-974B-4DEA-A3B5-1F3EB7E17634}" destId="{F6C42F78-1291-4DF6-9DA9-7D55B8428C80}" srcOrd="7" destOrd="0" presId="urn:microsoft.com/office/officeart/2005/8/layout/radial6"/>
    <dgm:cxn modelId="{6480A056-C9D6-441E-B7FD-25660DD864A2}" type="presOf" srcId="{DFCBB60F-1D90-4ABD-B7AE-8CB6E1468772}" destId="{F6C42F78-1291-4DF6-9DA9-7D55B8428C80}" srcOrd="0" destOrd="0" presId="urn:microsoft.com/office/officeart/2005/8/layout/radial6"/>
    <dgm:cxn modelId="{78B046CE-7A4C-4F36-8B6C-F5D4F8B1B422}" type="presParOf" srcId="{5FF69AEB-974B-4DEA-A3B5-1F3EB7E17634}" destId="{F3C94E5C-B901-4989-9283-6BE550870556}" srcOrd="8" destOrd="0" presId="urn:microsoft.com/office/officeart/2005/8/layout/radial6"/>
    <dgm:cxn modelId="{DA6340E0-A5F9-4A8C-8B10-E3E76B6C8A6F}" type="presParOf" srcId="{5FF69AEB-974B-4DEA-A3B5-1F3EB7E17634}" destId="{F2F9011B-B7C0-49AC-9B5F-6BAFA085982C}" srcOrd="9" destOrd="0" presId="urn:microsoft.com/office/officeart/2005/8/layout/radial6"/>
    <dgm:cxn modelId="{2FA0AD7F-EBE0-4BB9-AF02-FC3321A7C051}" type="presOf" srcId="{AE8320B1-5586-4213-9B50-D8F023426266}" destId="{F2F9011B-B7C0-49AC-9B5F-6BAFA085982C}" srcOrd="0" destOrd="0" presId="urn:microsoft.com/office/officeart/2005/8/layout/radial6"/>
    <dgm:cxn modelId="{B54F4202-D844-4CB7-9F88-DC5BD0BD682C}" type="presParOf" srcId="{5FF69AEB-974B-4DEA-A3B5-1F3EB7E17634}" destId="{FEB9DC69-FA12-43E1-8FF0-6E8BD9DE6CB3}" srcOrd="10" destOrd="0" presId="urn:microsoft.com/office/officeart/2005/8/layout/radial6"/>
    <dgm:cxn modelId="{98537571-A3F0-4999-BA55-5A70DC88BC5D}" type="presOf" srcId="{71923C3D-AB06-4609-9B49-553FEDAD5568}" destId="{FEB9DC69-FA12-43E1-8FF0-6E8BD9DE6CB3}" srcOrd="0" destOrd="0" presId="urn:microsoft.com/office/officeart/2005/8/layout/radial6"/>
    <dgm:cxn modelId="{2361F432-55A8-4774-86C3-BBD362BE3637}" type="presParOf" srcId="{5FF69AEB-974B-4DEA-A3B5-1F3EB7E17634}" destId="{DF9721FA-2A41-4C8F-B1CC-EDA1511B5354}" srcOrd="11" destOrd="0" presId="urn:microsoft.com/office/officeart/2005/8/layout/radial6"/>
    <dgm:cxn modelId="{8D1E8AB8-1BFA-40E7-A798-1A2B7AC47AC8}" type="presParOf" srcId="{5FF69AEB-974B-4DEA-A3B5-1F3EB7E17634}" destId="{076E9786-36B8-462B-AB47-ECEC9E1007AB}" srcOrd="12" destOrd="0" presId="urn:microsoft.com/office/officeart/2005/8/layout/radial6"/>
    <dgm:cxn modelId="{9A5CD41B-6362-430A-9DA7-722521FF6DD1}" type="presOf" srcId="{8A79ED79-EBBF-4D0F-AC56-C5EECCBEDE24}" destId="{076E9786-36B8-462B-AB47-ECEC9E1007AB}" srcOrd="0" destOrd="0" presId="urn:microsoft.com/office/officeart/2005/8/layout/radial6"/>
    <dgm:cxn modelId="{661BAAE7-7ACA-409B-BB2D-23640120221C}" type="presParOf" srcId="{5FF69AEB-974B-4DEA-A3B5-1F3EB7E17634}" destId="{BDC7F311-0424-4823-91AF-AF4C01EE130C}" srcOrd="13" destOrd="0" presId="urn:microsoft.com/office/officeart/2005/8/layout/radial6"/>
    <dgm:cxn modelId="{32380238-ABB0-4267-92C2-85C03086AD01}" type="presOf" srcId="{7D3D6F08-9E42-4292-AC47-E396E0D0EE57}" destId="{BDC7F311-0424-4823-91AF-AF4C01EE130C}" srcOrd="0" destOrd="0" presId="urn:microsoft.com/office/officeart/2005/8/layout/radial6"/>
    <dgm:cxn modelId="{64C71F65-06A1-43BB-8867-220F0732C9C7}" type="presParOf" srcId="{5FF69AEB-974B-4DEA-A3B5-1F3EB7E17634}" destId="{4A2714DF-C0BF-496E-B868-77B3E2A3A3A5}" srcOrd="14" destOrd="0" presId="urn:microsoft.com/office/officeart/2005/8/layout/radial6"/>
    <dgm:cxn modelId="{0FDB2433-5BB1-42B7-BE48-54F942D1A0ED}" type="presParOf" srcId="{5FF69AEB-974B-4DEA-A3B5-1F3EB7E17634}" destId="{49CF311B-4F07-4F0F-BB7D-9D6D2A36A127}" srcOrd="15" destOrd="0" presId="urn:microsoft.com/office/officeart/2005/8/layout/radial6"/>
    <dgm:cxn modelId="{C8BC5210-CAEF-4168-A1AC-89BEBBC15763}" type="presOf" srcId="{6E01CEBA-DE1B-4A54-BC8E-D95803C5AB57}" destId="{49CF311B-4F07-4F0F-BB7D-9D6D2A36A127}" srcOrd="0" destOrd="0" presId="urn:microsoft.com/office/officeart/2005/8/layout/radial6"/>
    <dgm:cxn modelId="{C28473F0-79F8-4138-961C-0047C1982267}" type="presParOf" srcId="{5FF69AEB-974B-4DEA-A3B5-1F3EB7E17634}" destId="{F14AF5AE-43ED-48C6-A65C-F23CE9FC306C}" srcOrd="16" destOrd="0" presId="urn:microsoft.com/office/officeart/2005/8/layout/radial6"/>
    <dgm:cxn modelId="{3FFC93DD-C270-413A-8A67-0516347C721C}" type="presOf" srcId="{436DA467-B5B3-4D19-9954-71E4F65F23CA}" destId="{F14AF5AE-43ED-48C6-A65C-F23CE9FC306C}" srcOrd="0" destOrd="0" presId="urn:microsoft.com/office/officeart/2005/8/layout/radial6"/>
    <dgm:cxn modelId="{5218DB24-531B-4AA2-8261-960B2FAE506C}" type="presParOf" srcId="{5FF69AEB-974B-4DEA-A3B5-1F3EB7E17634}" destId="{09FEA347-A8E8-432D-9D14-1722AF9D15B4}" srcOrd="17" destOrd="0" presId="urn:microsoft.com/office/officeart/2005/8/layout/radial6"/>
    <dgm:cxn modelId="{C6560BA6-6745-497C-BF48-C244A0658CE6}" type="presParOf" srcId="{5FF69AEB-974B-4DEA-A3B5-1F3EB7E17634}" destId="{04B7958D-B7C9-4165-AFDF-A66E97B86BB6}" srcOrd="18" destOrd="0" presId="urn:microsoft.com/office/officeart/2005/8/layout/radial6"/>
    <dgm:cxn modelId="{035BEC12-0CBF-4DCE-8F35-1685843DFEFA}" type="presOf" srcId="{ED74D9C9-A497-4AFF-BCD9-18DED09A9C66}" destId="{04B7958D-B7C9-4165-AFDF-A66E97B86BB6}" srcOrd="0" destOrd="0" presId="urn:microsoft.com/office/officeart/2005/8/layout/radial6"/>
    <dgm:cxn modelId="{1AEDEF89-7CD3-4CD2-9640-BB8C2E319B3D}" type="presParOf" srcId="{5FF69AEB-974B-4DEA-A3B5-1F3EB7E17634}" destId="{A29C7B74-5A2F-498A-BC56-048DC1B8015A}" srcOrd="19" destOrd="0" presId="urn:microsoft.com/office/officeart/2005/8/layout/radial6"/>
    <dgm:cxn modelId="{9EA20F2E-A721-48FC-814E-D662F6B0772A}" type="presOf" srcId="{E7996F6F-DD87-41F6-AFA1-4D7629273535}" destId="{A29C7B74-5A2F-498A-BC56-048DC1B8015A}" srcOrd="0" destOrd="0" presId="urn:microsoft.com/office/officeart/2005/8/layout/radial6"/>
    <dgm:cxn modelId="{29C3FC71-361A-435D-8A06-469EBA095DC9}" type="presParOf" srcId="{5FF69AEB-974B-4DEA-A3B5-1F3EB7E17634}" destId="{03672206-1453-4D08-86CB-0AD615EE0FFC}" srcOrd="20" destOrd="0" presId="urn:microsoft.com/office/officeart/2005/8/layout/radial6"/>
    <dgm:cxn modelId="{D2CB19EF-8126-43FA-BA88-3E1F5D4F5E31}" type="presParOf" srcId="{5FF69AEB-974B-4DEA-A3B5-1F3EB7E17634}" destId="{B198C110-8307-4731-B35B-AAC0F319192B}" srcOrd="21" destOrd="0" presId="urn:microsoft.com/office/officeart/2005/8/layout/radial6"/>
    <dgm:cxn modelId="{E2EA39F3-6F40-422C-8849-2F36ACB3F754}" type="presOf" srcId="{36702D9B-5CB7-4468-AAD9-2A330FAF80CB}" destId="{B198C110-8307-4731-B35B-AAC0F319192B}" srcOrd="0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BCD9BE8-D5BB-4053-AA97-6E04984CF5C2}" type="doc">
      <dgm:prSet loTypeId="urn:microsoft.com/office/officeart/2005/8/layout/cycle6" loCatId="cycl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CBB3B59-C055-4FD8-88A3-4C011326ED74}">
      <dgm:prSet phldrT="[Текст]" custT="1"/>
      <dgm:spPr/>
      <dgm:t>
        <a:bodyPr/>
        <a:lstStyle/>
        <a:p>
          <a:r>
            <a:rPr lang="ru-RU" sz="1400" dirty="0" smtClean="0">
              <a:latin typeface="Bookman Old Style" panose="02050604050505020204" pitchFamily="18" charset="0"/>
            </a:rPr>
            <a:t>Учится самостоятельно добывать знания, применять умения</a:t>
          </a:r>
          <a:endParaRPr lang="ru-RU" sz="1400" dirty="0"/>
        </a:p>
      </dgm:t>
    </dgm:pt>
    <dgm:pt modelId="{D9683935-85A7-46CF-B130-C36160050805}" cxnId="{6D1DA0BC-7788-4BCD-8E80-2DA2F005752B}" type="parTrans">
      <dgm:prSet/>
      <dgm:spPr/>
      <dgm:t>
        <a:bodyPr/>
        <a:lstStyle/>
        <a:p>
          <a:endParaRPr lang="ru-RU"/>
        </a:p>
      </dgm:t>
    </dgm:pt>
    <dgm:pt modelId="{71CC835B-86DB-44B1-9BAF-617DFBB3B326}" cxnId="{6D1DA0BC-7788-4BCD-8E80-2DA2F005752B}" type="sibTrans">
      <dgm:prSet/>
      <dgm:spPr/>
      <dgm:t>
        <a:bodyPr/>
        <a:lstStyle/>
        <a:p>
          <a:endParaRPr lang="ru-RU"/>
        </a:p>
      </dgm:t>
    </dgm:pt>
    <dgm:pt modelId="{05636CF8-4BAB-4EDB-9530-C3B86DD66622}">
      <dgm:prSet phldrT="[Текст]" custT="1"/>
      <dgm:spPr/>
      <dgm:t>
        <a:bodyPr/>
        <a:lstStyle/>
        <a:p>
          <a:r>
            <a:rPr lang="ru-RU" sz="1600" dirty="0" smtClean="0">
              <a:latin typeface="Bookman Old Style" panose="02050604050505020204" pitchFamily="18" charset="0"/>
            </a:rPr>
            <a:t>приобретает умение находить более одного варианта решения поставленной задачи</a:t>
          </a:r>
          <a:endParaRPr lang="ru-RU" sz="1600" dirty="0"/>
        </a:p>
      </dgm:t>
    </dgm:pt>
    <dgm:pt modelId="{642015AD-DD9F-486C-8237-F9452BD23F7E}" cxnId="{C1FF966B-8909-4F1C-86CB-62C5D2441BB1}" type="parTrans">
      <dgm:prSet/>
      <dgm:spPr/>
      <dgm:t>
        <a:bodyPr/>
        <a:lstStyle/>
        <a:p>
          <a:endParaRPr lang="ru-RU"/>
        </a:p>
      </dgm:t>
    </dgm:pt>
    <dgm:pt modelId="{8453E68D-FE82-489D-B156-8FE3FDCB39C6}" cxnId="{C1FF966B-8909-4F1C-86CB-62C5D2441BB1}" type="sibTrans">
      <dgm:prSet/>
      <dgm:spPr/>
      <dgm:t>
        <a:bodyPr/>
        <a:lstStyle/>
        <a:p>
          <a:endParaRPr lang="ru-RU"/>
        </a:p>
      </dgm:t>
    </dgm:pt>
    <dgm:pt modelId="{172489D8-7B68-402A-B2A3-7F41C03FA4C5}">
      <dgm:prSet phldrT="[Текст]" custT="1"/>
      <dgm:spPr/>
      <dgm:t>
        <a:bodyPr/>
        <a:lstStyle/>
        <a:p>
          <a:r>
            <a:rPr lang="ru-RU" sz="1600" dirty="0" smtClean="0">
              <a:latin typeface="Bookman Old Style" panose="02050604050505020204" pitchFamily="18" charset="0"/>
            </a:rPr>
            <a:t>учится работать в команде</a:t>
          </a:r>
          <a:endParaRPr lang="ru-RU" sz="1600" dirty="0"/>
        </a:p>
      </dgm:t>
    </dgm:pt>
    <dgm:pt modelId="{B0ED65E4-78A5-459C-A9A3-D798497F8661}" cxnId="{21028C7A-5E60-4A80-8E6D-FFF359865A8F}" type="parTrans">
      <dgm:prSet/>
      <dgm:spPr/>
      <dgm:t>
        <a:bodyPr/>
        <a:lstStyle/>
        <a:p>
          <a:endParaRPr lang="ru-RU"/>
        </a:p>
      </dgm:t>
    </dgm:pt>
    <dgm:pt modelId="{F251D0B8-2F10-4A16-8FDF-0B000108B11C}" cxnId="{21028C7A-5E60-4A80-8E6D-FFF359865A8F}" type="sibTrans">
      <dgm:prSet/>
      <dgm:spPr/>
      <dgm:t>
        <a:bodyPr/>
        <a:lstStyle/>
        <a:p>
          <a:endParaRPr lang="ru-RU"/>
        </a:p>
      </dgm:t>
    </dgm:pt>
    <dgm:pt modelId="{36A73DA2-ADFB-491B-B72B-3CF1EBE1D148}">
      <dgm:prSet phldrT="[Текст]" custT="1"/>
      <dgm:spPr/>
      <dgm:t>
        <a:bodyPr/>
        <a:lstStyle/>
        <a:p>
          <a:r>
            <a:rPr lang="ru-RU" sz="1800" dirty="0" smtClean="0">
              <a:latin typeface="Bookman Old Style" panose="02050604050505020204" pitchFamily="18" charset="0"/>
            </a:rPr>
            <a:t>Формирование личной заинтересованности</a:t>
          </a:r>
          <a:endParaRPr lang="ru-RU" sz="1800" dirty="0">
            <a:latin typeface="Bookman Old Style" panose="02050604050505020204" pitchFamily="18" charset="0"/>
          </a:endParaRPr>
        </a:p>
      </dgm:t>
    </dgm:pt>
    <dgm:pt modelId="{085152EF-A9DC-408D-913A-9626778CA1E8}" cxnId="{A13D6A04-B636-48D2-847B-EEE14599B9AC}" type="parTrans">
      <dgm:prSet/>
      <dgm:spPr/>
      <dgm:t>
        <a:bodyPr/>
        <a:lstStyle/>
        <a:p>
          <a:endParaRPr lang="ru-RU"/>
        </a:p>
      </dgm:t>
    </dgm:pt>
    <dgm:pt modelId="{DBC331B2-38A6-45EC-A4E1-0C68020C70F8}" cxnId="{A13D6A04-B636-48D2-847B-EEE14599B9AC}" type="sibTrans">
      <dgm:prSet/>
      <dgm:spPr/>
      <dgm:t>
        <a:bodyPr/>
        <a:lstStyle/>
        <a:p>
          <a:endParaRPr lang="ru-RU"/>
        </a:p>
      </dgm:t>
    </dgm:pt>
    <dgm:pt modelId="{7CA89005-E8CA-4092-8CCE-8FDFF65541BF}">
      <dgm:prSet phldrT="[Текст]"/>
      <dgm:spPr/>
      <dgm:t>
        <a:bodyPr/>
        <a:lstStyle/>
        <a:p>
          <a:r>
            <a:rPr lang="ru-RU" dirty="0" smtClean="0">
              <a:latin typeface="Bookman Old Style" panose="02050604050505020204" pitchFamily="18" charset="0"/>
            </a:rPr>
            <a:t>Свободное общение со взрослыми и детьми</a:t>
          </a:r>
          <a:endParaRPr lang="ru-RU" dirty="0">
            <a:latin typeface="Bookman Old Style" panose="02050604050505020204" pitchFamily="18" charset="0"/>
          </a:endParaRPr>
        </a:p>
      </dgm:t>
    </dgm:pt>
    <dgm:pt modelId="{CDE42C79-2C76-4674-808A-B717FA91D1CE}" cxnId="{B7D0515B-5377-40A0-8D7E-0A13C4973ABA}" type="parTrans">
      <dgm:prSet/>
      <dgm:spPr/>
      <dgm:t>
        <a:bodyPr/>
        <a:lstStyle/>
        <a:p>
          <a:endParaRPr lang="ru-RU"/>
        </a:p>
      </dgm:t>
    </dgm:pt>
    <dgm:pt modelId="{7C3DF600-3AF5-474B-A2CB-1CBE78633D25}" cxnId="{B7D0515B-5377-40A0-8D7E-0A13C4973ABA}" type="sibTrans">
      <dgm:prSet/>
      <dgm:spPr/>
      <dgm:t>
        <a:bodyPr/>
        <a:lstStyle/>
        <a:p>
          <a:endParaRPr lang="ru-RU"/>
        </a:p>
      </dgm:t>
    </dgm:pt>
    <dgm:pt modelId="{A0D7D9F3-CF5B-46E7-83DB-64D4009AFD57}">
      <dgm:prSet phldrT="[Текст]"/>
      <dgm:spPr/>
      <dgm:t>
        <a:bodyPr/>
        <a:lstStyle/>
        <a:p>
          <a:r>
            <a:rPr lang="ru-RU" dirty="0" smtClean="0">
              <a:latin typeface="Bookman Old Style" panose="02050604050505020204" pitchFamily="18" charset="0"/>
            </a:rPr>
            <a:t>Формирование ловкости, выносливости, силы</a:t>
          </a:r>
          <a:endParaRPr lang="ru-RU" dirty="0">
            <a:latin typeface="Bookman Old Style" panose="02050604050505020204" pitchFamily="18" charset="0"/>
          </a:endParaRPr>
        </a:p>
      </dgm:t>
    </dgm:pt>
    <dgm:pt modelId="{E436CB5B-2B68-4AF3-B723-92462EEC84BD}" cxnId="{96849C95-D180-47DC-BC4C-A32765B4F02B}" type="sibTrans">
      <dgm:prSet/>
      <dgm:spPr/>
      <dgm:t>
        <a:bodyPr/>
        <a:lstStyle/>
        <a:p>
          <a:endParaRPr lang="ru-RU"/>
        </a:p>
      </dgm:t>
    </dgm:pt>
    <dgm:pt modelId="{130A2A44-D0C9-4E7B-90BA-83F5CFD1E952}" cxnId="{96849C95-D180-47DC-BC4C-A32765B4F02B}" type="parTrans">
      <dgm:prSet/>
      <dgm:spPr/>
      <dgm:t>
        <a:bodyPr/>
        <a:lstStyle/>
        <a:p>
          <a:endParaRPr lang="ru-RU"/>
        </a:p>
      </dgm:t>
    </dgm:pt>
    <dgm:pt modelId="{7CB03107-5233-4B93-9495-FAB46E43B3C0}" type="pres">
      <dgm:prSet presAssocID="{9BCD9BE8-D5BB-4053-AA97-6E04984CF5C2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61E5372-88CD-4E84-ADD6-B7E61EBAE44C}" type="pres">
      <dgm:prSet presAssocID="{ECBB3B59-C055-4FD8-88A3-4C011326ED74}" presName="node" presStyleLbl="node1" presStyleIdx="0" presStyleCnt="6" custScaleX="156143" custRadScaleRad="97586" custRadScaleInc="12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111D07-43CE-4CA0-ACD9-9224D58D5FF4}" type="pres">
      <dgm:prSet presAssocID="{ECBB3B59-C055-4FD8-88A3-4C011326ED74}" presName="spNode" presStyleCnt="0"/>
      <dgm:spPr/>
    </dgm:pt>
    <dgm:pt modelId="{FF127FD1-C8FF-4FDF-8676-0F2D76F74B98}" type="pres">
      <dgm:prSet presAssocID="{71CC835B-86DB-44B1-9BAF-617DFBB3B326}" presName="sibTrans" presStyleLbl="sibTrans1D1" presStyleIdx="0" presStyleCnt="6"/>
      <dgm:spPr/>
      <dgm:t>
        <a:bodyPr/>
        <a:lstStyle/>
        <a:p>
          <a:endParaRPr lang="ru-RU"/>
        </a:p>
      </dgm:t>
    </dgm:pt>
    <dgm:pt modelId="{F8D7D8DA-663E-4D13-98C2-1B79FC6E12FB}" type="pres">
      <dgm:prSet presAssocID="{05636CF8-4BAB-4EDB-9530-C3B86DD66622}" presName="node" presStyleLbl="node1" presStyleIdx="1" presStyleCnt="6" custScaleX="178970" custScaleY="110715" custRadScaleRad="102769" custRadScaleInc="334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18A4A5-632F-4642-8C1B-FA59B5964749}" type="pres">
      <dgm:prSet presAssocID="{05636CF8-4BAB-4EDB-9530-C3B86DD66622}" presName="spNode" presStyleCnt="0"/>
      <dgm:spPr/>
    </dgm:pt>
    <dgm:pt modelId="{F08FC4AA-1EDF-4DDC-9A4E-21C72682FC05}" type="pres">
      <dgm:prSet presAssocID="{8453E68D-FE82-489D-B156-8FE3FDCB39C6}" presName="sibTrans" presStyleLbl="sibTrans1D1" presStyleIdx="1" presStyleCnt="6"/>
      <dgm:spPr/>
      <dgm:t>
        <a:bodyPr/>
        <a:lstStyle/>
        <a:p>
          <a:endParaRPr lang="ru-RU"/>
        </a:p>
      </dgm:t>
    </dgm:pt>
    <dgm:pt modelId="{5594732C-C989-481E-8692-47917B85BC50}" type="pres">
      <dgm:prSet presAssocID="{172489D8-7B68-402A-B2A3-7F41C03FA4C5}" presName="node" presStyleLbl="node1" presStyleIdx="2" presStyleCnt="6" custScaleX="162678" custScaleY="127743" custRadScaleRad="108034" custRadScaleInc="-376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A19DD3-0F24-47BC-89DB-A1AA9B490DF0}" type="pres">
      <dgm:prSet presAssocID="{172489D8-7B68-402A-B2A3-7F41C03FA4C5}" presName="spNode" presStyleCnt="0"/>
      <dgm:spPr/>
    </dgm:pt>
    <dgm:pt modelId="{EF8AEA13-2CE5-40DC-9CFE-717C5B7E1F7D}" type="pres">
      <dgm:prSet presAssocID="{F251D0B8-2F10-4A16-8FDF-0B000108B11C}" presName="sibTrans" presStyleLbl="sibTrans1D1" presStyleIdx="2" presStyleCnt="6"/>
      <dgm:spPr/>
      <dgm:t>
        <a:bodyPr/>
        <a:lstStyle/>
        <a:p>
          <a:endParaRPr lang="ru-RU"/>
        </a:p>
      </dgm:t>
    </dgm:pt>
    <dgm:pt modelId="{C408728D-628D-493F-9399-A038CEBA8DEE}" type="pres">
      <dgm:prSet presAssocID="{36A73DA2-ADFB-491B-B72B-3CF1EBE1D148}" presName="node" presStyleLbl="node1" presStyleIdx="3" presStyleCnt="6" custScaleX="144406" custScaleY="1161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A44267-C296-4E16-A5AE-8DC3FB37E91F}" type="pres">
      <dgm:prSet presAssocID="{36A73DA2-ADFB-491B-B72B-3CF1EBE1D148}" presName="spNode" presStyleCnt="0"/>
      <dgm:spPr/>
    </dgm:pt>
    <dgm:pt modelId="{BFF49914-71D7-4B35-B4F9-346460CF2826}" type="pres">
      <dgm:prSet presAssocID="{DBC331B2-38A6-45EC-A4E1-0C68020C70F8}" presName="sibTrans" presStyleLbl="sibTrans1D1" presStyleIdx="3" presStyleCnt="6"/>
      <dgm:spPr/>
      <dgm:t>
        <a:bodyPr/>
        <a:lstStyle/>
        <a:p>
          <a:endParaRPr lang="ru-RU"/>
        </a:p>
      </dgm:t>
    </dgm:pt>
    <dgm:pt modelId="{5B203207-10ED-4C68-B298-F1466E754DBA}" type="pres">
      <dgm:prSet presAssocID="{A0D7D9F3-CF5B-46E7-83DB-64D4009AFD57}" presName="node" presStyleLbl="node1" presStyleIdx="4" presStyleCnt="6" custScaleX="162406" custScaleY="124074" custRadScaleRad="110124" custRadScaleInc="350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CD4192-D537-4653-B6E7-048B9CC2FC33}" type="pres">
      <dgm:prSet presAssocID="{A0D7D9F3-CF5B-46E7-83DB-64D4009AFD57}" presName="spNode" presStyleCnt="0"/>
      <dgm:spPr/>
    </dgm:pt>
    <dgm:pt modelId="{5AA5CEF8-E96B-48C9-BA37-A1178F451761}" type="pres">
      <dgm:prSet presAssocID="{E436CB5B-2B68-4AF3-B723-92462EEC84BD}" presName="sibTrans" presStyleLbl="sibTrans1D1" presStyleIdx="4" presStyleCnt="6"/>
      <dgm:spPr/>
      <dgm:t>
        <a:bodyPr/>
        <a:lstStyle/>
        <a:p>
          <a:endParaRPr lang="ru-RU"/>
        </a:p>
      </dgm:t>
    </dgm:pt>
    <dgm:pt modelId="{945F7C31-37BF-4FEB-ADBD-2EDF403DB9F2}" type="pres">
      <dgm:prSet presAssocID="{7CA89005-E8CA-4092-8CCE-8FDFF65541BF}" presName="node" presStyleLbl="node1" presStyleIdx="5" presStyleCnt="6" custScaleX="182938" custScaleY="110715" custRadScaleRad="107517" custRadScaleInc="-253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42DE49-E210-4CF8-8DE4-EA88F2198839}" type="pres">
      <dgm:prSet presAssocID="{7CA89005-E8CA-4092-8CCE-8FDFF65541BF}" presName="spNode" presStyleCnt="0"/>
      <dgm:spPr/>
    </dgm:pt>
    <dgm:pt modelId="{0F149D1A-4758-40AE-9469-8F361C034EDB}" type="pres">
      <dgm:prSet presAssocID="{7C3DF600-3AF5-474B-A2CB-1CBE78633D25}" presName="sibTrans" presStyleLbl="sibTrans1D1" presStyleIdx="5" presStyleCnt="6"/>
      <dgm:spPr/>
      <dgm:t>
        <a:bodyPr/>
        <a:lstStyle/>
        <a:p>
          <a:endParaRPr lang="ru-RU"/>
        </a:p>
      </dgm:t>
    </dgm:pt>
  </dgm:ptLst>
  <dgm:cxnLst>
    <dgm:cxn modelId="{84B32318-A1C8-4052-9C75-1F7563138AFF}" type="presOf" srcId="{9BCD9BE8-D5BB-4053-AA97-6E04984CF5C2}" destId="{7CB03107-5233-4B93-9495-FAB46E43B3C0}" srcOrd="0" destOrd="0" presId="urn:microsoft.com/office/officeart/2005/8/layout/cycle6"/>
    <dgm:cxn modelId="{B0E91228-E1CB-498B-891B-A632CC2B8440}" type="presOf" srcId="{7C3DF600-3AF5-474B-A2CB-1CBE78633D25}" destId="{0F149D1A-4758-40AE-9469-8F361C034EDB}" srcOrd="0" destOrd="0" presId="urn:microsoft.com/office/officeart/2005/8/layout/cycle6"/>
    <dgm:cxn modelId="{29FC75A0-8FCD-405E-A6C4-8BAE5CDB40F7}" type="presOf" srcId="{7CA89005-E8CA-4092-8CCE-8FDFF65541BF}" destId="{945F7C31-37BF-4FEB-ADBD-2EDF403DB9F2}" srcOrd="0" destOrd="0" presId="urn:microsoft.com/office/officeart/2005/8/layout/cycle6"/>
    <dgm:cxn modelId="{48A8080C-D996-4893-86E0-445FEC7223EC}" type="presOf" srcId="{A0D7D9F3-CF5B-46E7-83DB-64D4009AFD57}" destId="{5B203207-10ED-4C68-B298-F1466E754DBA}" srcOrd="0" destOrd="0" presId="urn:microsoft.com/office/officeart/2005/8/layout/cycle6"/>
    <dgm:cxn modelId="{21DDA366-090E-454E-8203-9D8D67FFEECC}" type="presOf" srcId="{E436CB5B-2B68-4AF3-B723-92462EEC84BD}" destId="{5AA5CEF8-E96B-48C9-BA37-A1178F451761}" srcOrd="0" destOrd="0" presId="urn:microsoft.com/office/officeart/2005/8/layout/cycle6"/>
    <dgm:cxn modelId="{8C531194-B378-4231-B5CD-0C288E853150}" type="presOf" srcId="{71CC835B-86DB-44B1-9BAF-617DFBB3B326}" destId="{FF127FD1-C8FF-4FDF-8676-0F2D76F74B98}" srcOrd="0" destOrd="0" presId="urn:microsoft.com/office/officeart/2005/8/layout/cycle6"/>
    <dgm:cxn modelId="{C1FF966B-8909-4F1C-86CB-62C5D2441BB1}" srcId="{9BCD9BE8-D5BB-4053-AA97-6E04984CF5C2}" destId="{05636CF8-4BAB-4EDB-9530-C3B86DD66622}" srcOrd="1" destOrd="0" parTransId="{642015AD-DD9F-486C-8237-F9452BD23F7E}" sibTransId="{8453E68D-FE82-489D-B156-8FE3FDCB39C6}"/>
    <dgm:cxn modelId="{6D1DA0BC-7788-4BCD-8E80-2DA2F005752B}" srcId="{9BCD9BE8-D5BB-4053-AA97-6E04984CF5C2}" destId="{ECBB3B59-C055-4FD8-88A3-4C011326ED74}" srcOrd="0" destOrd="0" parTransId="{D9683935-85A7-46CF-B130-C36160050805}" sibTransId="{71CC835B-86DB-44B1-9BAF-617DFBB3B326}"/>
    <dgm:cxn modelId="{21028C7A-5E60-4A80-8E6D-FFF359865A8F}" srcId="{9BCD9BE8-D5BB-4053-AA97-6E04984CF5C2}" destId="{172489D8-7B68-402A-B2A3-7F41C03FA4C5}" srcOrd="2" destOrd="0" parTransId="{B0ED65E4-78A5-459C-A9A3-D798497F8661}" sibTransId="{F251D0B8-2F10-4A16-8FDF-0B000108B11C}"/>
    <dgm:cxn modelId="{22644F5A-BDF5-485A-9A3A-EE92FEABE1C4}" type="presOf" srcId="{05636CF8-4BAB-4EDB-9530-C3B86DD66622}" destId="{F8D7D8DA-663E-4D13-98C2-1B79FC6E12FB}" srcOrd="0" destOrd="0" presId="urn:microsoft.com/office/officeart/2005/8/layout/cycle6"/>
    <dgm:cxn modelId="{0870B529-1996-4F2F-9ADF-BEC54084D781}" type="presOf" srcId="{DBC331B2-38A6-45EC-A4E1-0C68020C70F8}" destId="{BFF49914-71D7-4B35-B4F9-346460CF2826}" srcOrd="0" destOrd="0" presId="urn:microsoft.com/office/officeart/2005/8/layout/cycle6"/>
    <dgm:cxn modelId="{738BCA67-8640-4462-BCD6-4B40E12A28AF}" type="presOf" srcId="{ECBB3B59-C055-4FD8-88A3-4C011326ED74}" destId="{E61E5372-88CD-4E84-ADD6-B7E61EBAE44C}" srcOrd="0" destOrd="0" presId="urn:microsoft.com/office/officeart/2005/8/layout/cycle6"/>
    <dgm:cxn modelId="{00501DBF-7EF9-4C32-A0C4-A1142DAD08E4}" type="presOf" srcId="{172489D8-7B68-402A-B2A3-7F41C03FA4C5}" destId="{5594732C-C989-481E-8692-47917B85BC50}" srcOrd="0" destOrd="0" presId="urn:microsoft.com/office/officeart/2005/8/layout/cycle6"/>
    <dgm:cxn modelId="{96849C95-D180-47DC-BC4C-A32765B4F02B}" srcId="{9BCD9BE8-D5BB-4053-AA97-6E04984CF5C2}" destId="{A0D7D9F3-CF5B-46E7-83DB-64D4009AFD57}" srcOrd="4" destOrd="0" parTransId="{130A2A44-D0C9-4E7B-90BA-83F5CFD1E952}" sibTransId="{E436CB5B-2B68-4AF3-B723-92462EEC84BD}"/>
    <dgm:cxn modelId="{B7D0515B-5377-40A0-8D7E-0A13C4973ABA}" srcId="{9BCD9BE8-D5BB-4053-AA97-6E04984CF5C2}" destId="{7CA89005-E8CA-4092-8CCE-8FDFF65541BF}" srcOrd="5" destOrd="0" parTransId="{CDE42C79-2C76-4674-808A-B717FA91D1CE}" sibTransId="{7C3DF600-3AF5-474B-A2CB-1CBE78633D25}"/>
    <dgm:cxn modelId="{B6602D4A-B285-43F6-9A4E-A4A309BDF06D}" type="presOf" srcId="{8453E68D-FE82-489D-B156-8FE3FDCB39C6}" destId="{F08FC4AA-1EDF-4DDC-9A4E-21C72682FC05}" srcOrd="0" destOrd="0" presId="urn:microsoft.com/office/officeart/2005/8/layout/cycle6"/>
    <dgm:cxn modelId="{A72A57AE-65F7-49DC-B597-CE99374C6F45}" type="presOf" srcId="{36A73DA2-ADFB-491B-B72B-3CF1EBE1D148}" destId="{C408728D-628D-493F-9399-A038CEBA8DEE}" srcOrd="0" destOrd="0" presId="urn:microsoft.com/office/officeart/2005/8/layout/cycle6"/>
    <dgm:cxn modelId="{F2B01E52-F47E-43A4-BEAB-E180923689B9}" type="presOf" srcId="{F251D0B8-2F10-4A16-8FDF-0B000108B11C}" destId="{EF8AEA13-2CE5-40DC-9CFE-717C5B7E1F7D}" srcOrd="0" destOrd="0" presId="urn:microsoft.com/office/officeart/2005/8/layout/cycle6"/>
    <dgm:cxn modelId="{A13D6A04-B636-48D2-847B-EEE14599B9AC}" srcId="{9BCD9BE8-D5BB-4053-AA97-6E04984CF5C2}" destId="{36A73DA2-ADFB-491B-B72B-3CF1EBE1D148}" srcOrd="3" destOrd="0" parTransId="{085152EF-A9DC-408D-913A-9626778CA1E8}" sibTransId="{DBC331B2-38A6-45EC-A4E1-0C68020C70F8}"/>
    <dgm:cxn modelId="{C07F194A-78D3-400F-BFF0-FAEAFD384557}" type="presParOf" srcId="{7CB03107-5233-4B93-9495-FAB46E43B3C0}" destId="{E61E5372-88CD-4E84-ADD6-B7E61EBAE44C}" srcOrd="0" destOrd="0" presId="urn:microsoft.com/office/officeart/2005/8/layout/cycle6"/>
    <dgm:cxn modelId="{312B7A2B-A7E7-4022-B9A7-81E0E22120FF}" type="presParOf" srcId="{7CB03107-5233-4B93-9495-FAB46E43B3C0}" destId="{08111D07-43CE-4CA0-ACD9-9224D58D5FF4}" srcOrd="1" destOrd="0" presId="urn:microsoft.com/office/officeart/2005/8/layout/cycle6"/>
    <dgm:cxn modelId="{B5DEFE84-5075-4A90-87CB-F2D501085340}" type="presParOf" srcId="{7CB03107-5233-4B93-9495-FAB46E43B3C0}" destId="{FF127FD1-C8FF-4FDF-8676-0F2D76F74B98}" srcOrd="2" destOrd="0" presId="urn:microsoft.com/office/officeart/2005/8/layout/cycle6"/>
    <dgm:cxn modelId="{A6CF8F34-F0C0-48C7-818F-4CB64BC3E93A}" type="presParOf" srcId="{7CB03107-5233-4B93-9495-FAB46E43B3C0}" destId="{F8D7D8DA-663E-4D13-98C2-1B79FC6E12FB}" srcOrd="3" destOrd="0" presId="urn:microsoft.com/office/officeart/2005/8/layout/cycle6"/>
    <dgm:cxn modelId="{51B8AD27-94E0-47C3-B41D-95CA2C724042}" type="presParOf" srcId="{7CB03107-5233-4B93-9495-FAB46E43B3C0}" destId="{9B18A4A5-632F-4642-8C1B-FA59B5964749}" srcOrd="4" destOrd="0" presId="urn:microsoft.com/office/officeart/2005/8/layout/cycle6"/>
    <dgm:cxn modelId="{74CCE1C0-2749-4B1B-9171-48B3D24D7B23}" type="presParOf" srcId="{7CB03107-5233-4B93-9495-FAB46E43B3C0}" destId="{F08FC4AA-1EDF-4DDC-9A4E-21C72682FC05}" srcOrd="5" destOrd="0" presId="urn:microsoft.com/office/officeart/2005/8/layout/cycle6"/>
    <dgm:cxn modelId="{444A3FD4-37C0-4C65-973A-BEADCDA77F59}" type="presParOf" srcId="{7CB03107-5233-4B93-9495-FAB46E43B3C0}" destId="{5594732C-C989-481E-8692-47917B85BC50}" srcOrd="6" destOrd="0" presId="urn:microsoft.com/office/officeart/2005/8/layout/cycle6"/>
    <dgm:cxn modelId="{161F0FB4-9333-44B7-81E1-4461AC3DABDF}" type="presParOf" srcId="{7CB03107-5233-4B93-9495-FAB46E43B3C0}" destId="{D6A19DD3-0F24-47BC-89DB-A1AA9B490DF0}" srcOrd="7" destOrd="0" presId="urn:microsoft.com/office/officeart/2005/8/layout/cycle6"/>
    <dgm:cxn modelId="{702CE499-9C1F-42CF-ADCC-155F31DC833E}" type="presParOf" srcId="{7CB03107-5233-4B93-9495-FAB46E43B3C0}" destId="{EF8AEA13-2CE5-40DC-9CFE-717C5B7E1F7D}" srcOrd="8" destOrd="0" presId="urn:microsoft.com/office/officeart/2005/8/layout/cycle6"/>
    <dgm:cxn modelId="{4F0E0693-7577-4614-B29A-00F46EFED6F0}" type="presParOf" srcId="{7CB03107-5233-4B93-9495-FAB46E43B3C0}" destId="{C408728D-628D-493F-9399-A038CEBA8DEE}" srcOrd="9" destOrd="0" presId="urn:microsoft.com/office/officeart/2005/8/layout/cycle6"/>
    <dgm:cxn modelId="{52893FB0-A6CE-40E8-B83F-CCEFE8D41305}" type="presParOf" srcId="{7CB03107-5233-4B93-9495-FAB46E43B3C0}" destId="{56A44267-C296-4E16-A5AE-8DC3FB37E91F}" srcOrd="10" destOrd="0" presId="urn:microsoft.com/office/officeart/2005/8/layout/cycle6"/>
    <dgm:cxn modelId="{D3EAD9D1-339B-47B6-8E0D-C968C31A8727}" type="presParOf" srcId="{7CB03107-5233-4B93-9495-FAB46E43B3C0}" destId="{BFF49914-71D7-4B35-B4F9-346460CF2826}" srcOrd="11" destOrd="0" presId="urn:microsoft.com/office/officeart/2005/8/layout/cycle6"/>
    <dgm:cxn modelId="{436D6D91-E6FD-4800-95ED-CF74E8B6C85C}" type="presParOf" srcId="{7CB03107-5233-4B93-9495-FAB46E43B3C0}" destId="{5B203207-10ED-4C68-B298-F1466E754DBA}" srcOrd="12" destOrd="0" presId="urn:microsoft.com/office/officeart/2005/8/layout/cycle6"/>
    <dgm:cxn modelId="{427BF855-22EE-486B-8EB7-37C4DAD5E892}" type="presParOf" srcId="{7CB03107-5233-4B93-9495-FAB46E43B3C0}" destId="{CDCD4192-D537-4653-B6E7-048B9CC2FC33}" srcOrd="13" destOrd="0" presId="urn:microsoft.com/office/officeart/2005/8/layout/cycle6"/>
    <dgm:cxn modelId="{6A209A32-6A5A-4C5D-B46E-560C26E8B000}" type="presParOf" srcId="{7CB03107-5233-4B93-9495-FAB46E43B3C0}" destId="{5AA5CEF8-E96B-48C9-BA37-A1178F451761}" srcOrd="14" destOrd="0" presId="urn:microsoft.com/office/officeart/2005/8/layout/cycle6"/>
    <dgm:cxn modelId="{FE51B51D-AC03-46E3-B242-89BCA7D753F1}" type="presParOf" srcId="{7CB03107-5233-4B93-9495-FAB46E43B3C0}" destId="{945F7C31-37BF-4FEB-ADBD-2EDF403DB9F2}" srcOrd="15" destOrd="0" presId="urn:microsoft.com/office/officeart/2005/8/layout/cycle6"/>
    <dgm:cxn modelId="{BE722F95-6C8D-4F77-B986-6BF563E03BF4}" type="presParOf" srcId="{7CB03107-5233-4B93-9495-FAB46E43B3C0}" destId="{5442DE49-E210-4CF8-8DE4-EA88F2198839}" srcOrd="16" destOrd="0" presId="urn:microsoft.com/office/officeart/2005/8/layout/cycle6"/>
    <dgm:cxn modelId="{272838BB-D976-4936-B971-33AE0FA2D3B4}" type="presParOf" srcId="{7CB03107-5233-4B93-9495-FAB46E43B3C0}" destId="{0F149D1A-4758-40AE-9469-8F361C034EDB}" srcOrd="17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Группа 1"/>
      <dsp:cNvGrpSpPr/>
    </dsp:nvGrpSpPr>
    <dsp:grpSpPr>
      <a:xfrm>
        <a:off x="0" y="0"/>
        <a:ext cx="76200" cy="76200"/>
        <a:chOff x="0" y="0"/>
        <a:chExt cx="76200" cy="76200"/>
      </a:xfrm>
    </dsp:grpSpPr>
    <dsp:sp modelId="{17BD7A0A-6BDB-4AD8-8E9C-6FF66A0AF245}">
      <dsp:nvSpPr>
        <dsp:cNvPr id="3" name="Скругленный прямоугольник 2"/>
        <dsp:cNvSpPr/>
      </dsp:nvSpPr>
      <dsp:spPr bwMode="white">
        <a:xfrm>
          <a:off x="0" y="1244785"/>
          <a:ext cx="38100" cy="38100"/>
        </a:xfrm>
        <a:prstGeom prst="roundRect">
          <a:avLst/>
        </a:prstGeom>
      </dsp:spPr>
      <dsp:style>
        <a:lnRef idx="0">
          <a:schemeClr val="lt1"/>
        </a:lnRef>
        <a:fillRef idx="3">
          <a:schemeClr val="accent1"/>
        </a:fillRef>
        <a:effectRef idx="3">
          <a:scrgbClr r="0" g="0" b="0"/>
        </a:effectRef>
        <a:fontRef idx="minor">
          <a:schemeClr val="lt1"/>
        </a:fontRef>
      </dsp:style>
      <dsp:txBody>
        <a:bodyPr vert="horz" wrap="square" lIns="50800" tIns="50800" rIns="50800" bIns="50800" anchor="ctr"/>
        <a:lstStyle>
          <a:lvl1pPr algn="ctr">
            <a:defRPr sz="3600"/>
          </a:lvl1pPr>
          <a:lvl2pPr marL="285750" indent="-285750" algn="ctr">
            <a:defRPr sz="2800"/>
          </a:lvl2pPr>
          <a:lvl3pPr marL="571500" indent="-285750" algn="ctr">
            <a:defRPr sz="2800"/>
          </a:lvl3pPr>
          <a:lvl4pPr marL="857250" indent="-285750" algn="ctr">
            <a:defRPr sz="2800"/>
          </a:lvl4pPr>
          <a:lvl5pPr marL="1143000" indent="-285750" algn="ctr">
            <a:defRPr sz="2800"/>
          </a:lvl5pPr>
          <a:lvl6pPr marL="1428750" indent="-285750" algn="ctr">
            <a:defRPr sz="2800"/>
          </a:lvl6pPr>
          <a:lvl7pPr marL="1714500" indent="-285750" algn="ctr">
            <a:defRPr sz="2800"/>
          </a:lvl7pPr>
          <a:lvl8pPr marL="2000250" indent="-285750" algn="ctr">
            <a:defRPr sz="2800"/>
          </a:lvl8pPr>
          <a:lvl9pPr marL="2286000" indent="-285750" algn="ctr">
            <a:defRPr sz="28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dirty="0" smtClean="0">
              <a:latin typeface="Bookman Old Style" panose="02050604050505020204" pitchFamily="18" charset="0"/>
            </a:rPr>
            <a:t>По </a:t>
          </a:r>
          <a:endParaRPr lang="ru-RU" sz="2000" b="1" dirty="0" smtClean="0">
            <a:latin typeface="Bookman Old Style" panose="02050604050505020204" pitchFamily="18" charset="0"/>
          </a:endParaRPr>
        </a:p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dirty="0" smtClean="0">
              <a:latin typeface="Bookman Old Style" panose="02050604050505020204" pitchFamily="18" charset="0"/>
            </a:rPr>
            <a:t>форме проведения</a:t>
          </a:r>
          <a:endParaRPr lang="ru-RU" sz="2000" b="1" dirty="0">
            <a:latin typeface="Bookman Old Style" panose="02050604050505020204" pitchFamily="18" charset="0"/>
          </a:endParaRPr>
        </a:p>
      </dsp:txBody>
      <dsp:txXfrm>
        <a:off x="0" y="1244785"/>
        <a:ext cx="38100" cy="38100"/>
      </dsp:txXfrm>
    </dsp:sp>
    <dsp:sp modelId="{474BF4C4-D3F1-4417-878A-B15BF3154619}">
      <dsp:nvSpPr>
        <dsp:cNvPr id="4" name="Полилиния 3"/>
        <dsp:cNvSpPr/>
      </dsp:nvSpPr>
      <dsp:spPr bwMode="white">
        <a:xfrm>
          <a:off x="13898" y="1211619"/>
          <a:ext cx="2878" cy="63500"/>
        </a:xfrm>
        <a:custGeom>
          <a:avLst/>
          <a:gdLst/>
          <a:ahLst/>
          <a:cxnLst/>
          <a:pathLst>
            <a:path w="5" h="100">
              <a:moveTo>
                <a:pt x="3" y="52"/>
              </a:moveTo>
              <a:lnTo>
                <a:pt x="2" y="48"/>
              </a:lnTo>
            </a:path>
          </a:pathLst>
        </a:custGeom>
      </dsp:spPr>
      <dsp:style>
        <a:lnRef idx="2">
          <a:schemeClr val="accent1">
            <a:shade val="60000"/>
          </a:schemeClr>
        </a:lnRef>
        <a:fillRef idx="0">
          <a:schemeClr val="accent1"/>
        </a:fillRef>
        <a:effectRef idx="0">
          <a:scrgbClr r="0" g="0" b="0"/>
        </a:effectRef>
        <a:fontRef idx="minor"/>
      </dsp:style>
      <dsp:txXfrm>
        <a:off x="13898" y="1211619"/>
        <a:ext cx="2878" cy="63500"/>
      </dsp:txXfrm>
    </dsp:sp>
    <dsp:sp modelId="{77CE5D21-6477-402E-98BE-1C50776CB623}">
      <dsp:nvSpPr>
        <dsp:cNvPr id="5" name="Скругленный прямоугольник 4"/>
        <dsp:cNvSpPr/>
      </dsp:nvSpPr>
      <dsp:spPr bwMode="white">
        <a:xfrm>
          <a:off x="0" y="1216426"/>
          <a:ext cx="25527" cy="25527"/>
        </a:xfrm>
        <a:prstGeom prst="roundRect">
          <a:avLst/>
        </a:prstGeom>
      </dsp:spPr>
      <dsp:style>
        <a:lnRef idx="0">
          <a:schemeClr val="lt1"/>
        </a:lnRef>
        <a:fillRef idx="3">
          <a:schemeClr val="accent1"/>
        </a:fillRef>
        <a:effectRef idx="3">
          <a:scrgbClr r="0" g="0" b="0"/>
        </a:effectRef>
        <a:fontRef idx="minor">
          <a:schemeClr val="lt1"/>
        </a:fontRef>
      </dsp:style>
      <dsp:txBody>
        <a:bodyPr vert="horz" wrap="square" lIns="91440" tIns="91440" rIns="91440" bIns="91440" anchor="ctr"/>
        <a:lstStyle>
          <a:lvl1pPr algn="ctr">
            <a:defRPr sz="3600"/>
          </a:lvl1pPr>
          <a:lvl2pPr marL="285750" indent="-285750" algn="ctr">
            <a:defRPr sz="2800"/>
          </a:lvl2pPr>
          <a:lvl3pPr marL="571500" indent="-285750" algn="ctr">
            <a:defRPr sz="2800"/>
          </a:lvl3pPr>
          <a:lvl4pPr marL="857250" indent="-285750" algn="ctr">
            <a:defRPr sz="2800"/>
          </a:lvl4pPr>
          <a:lvl5pPr marL="1143000" indent="-285750" algn="ctr">
            <a:defRPr sz="2800"/>
          </a:lvl5pPr>
          <a:lvl6pPr marL="1428750" indent="-285750" algn="ctr">
            <a:defRPr sz="2800"/>
          </a:lvl6pPr>
          <a:lvl7pPr marL="1714500" indent="-285750" algn="ctr">
            <a:defRPr sz="2800"/>
          </a:lvl7pPr>
          <a:lvl8pPr marL="2000250" indent="-285750" algn="ctr">
            <a:defRPr sz="2800"/>
          </a:lvl8pPr>
          <a:lvl9pPr marL="2286000" indent="-285750" algn="ctr">
            <a:defRPr sz="28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ru-RU" sz="1800" b="1" dirty="0" smtClean="0">
            <a:latin typeface="Bookman Old Style" panose="02050604050505020204" pitchFamily="18" charset="0"/>
          </a:endParaRPr>
        </a:p>
      </dsp:txBody>
      <dsp:txXfrm>
        <a:off x="0" y="1216426"/>
        <a:ext cx="25527" cy="2552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Группа 1"/>
      <dsp:cNvGrpSpPr/>
    </dsp:nvGrpSpPr>
    <dsp:grpSpPr>
      <a:xfrm>
        <a:off x="0" y="0"/>
        <a:ext cx="11712575" cy="6311900"/>
        <a:chOff x="0" y="0"/>
        <a:chExt cx="11712575" cy="6311900"/>
      </a:xfrm>
    </dsp:grpSpPr>
    <dsp:sp modelId="{19B9186E-8172-48B8-B8AC-C84AF4FFB610}">
      <dsp:nvSpPr>
        <dsp:cNvPr id="3" name="Стрелка углом вверх 2"/>
        <dsp:cNvSpPr/>
      </dsp:nvSpPr>
      <dsp:spPr bwMode="white">
        <a:xfrm rot="5400000">
          <a:off x="1948492" y="2169862"/>
          <a:ext cx="1528041" cy="1739620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p3d contourW="12700" prstMaterial="flat">
          <a:bevelT w="177800" h="254000"/>
          <a:bevelB w="152400"/>
        </a:sp3d>
      </dsp:spPr>
      <dsp:style>
        <a:lnRef idx="0">
          <a:schemeClr val="lt1"/>
        </a:lnRef>
        <a:fillRef idx="1">
          <a:schemeClr val="accent1">
            <a:tint val="50000"/>
          </a:schemeClr>
        </a:fillRef>
        <a:effectRef idx="1">
          <a:scrgbClr r="0" g="0" b="0"/>
        </a:effectRef>
        <a:fontRef idx="minor"/>
      </dsp:style>
      <dsp:txXfrm rot="5400000">
        <a:off x="1948492" y="2169862"/>
        <a:ext cx="1528041" cy="1739620"/>
      </dsp:txXfrm>
    </dsp:sp>
    <dsp:sp modelId="{4A14F089-A762-47B4-8888-906A2FEC995C}">
      <dsp:nvSpPr>
        <dsp:cNvPr id="4" name="Скругленный прямоугольник 3"/>
        <dsp:cNvSpPr/>
      </dsp:nvSpPr>
      <dsp:spPr bwMode="white">
        <a:xfrm>
          <a:off x="2397864" y="0"/>
          <a:ext cx="2572321" cy="1800541"/>
        </a:xfrm>
        <a:prstGeom prst="roundRect">
          <a:avLst>
            <a:gd name="adj" fmla="val 16670"/>
          </a:avLst>
        </a:prstGeom>
        <a:sp3d contourW="19050" prstMaterial="metal">
          <a:bevelT w="88900" h="203200"/>
          <a:bevelB w="165100" h="254000"/>
        </a:sp3d>
      </dsp:spPr>
      <dsp:style>
        <a:lnRef idx="0">
          <a:schemeClr val="lt1"/>
        </a:lnRef>
        <a:fillRef idx="1">
          <a:schemeClr val="accent1"/>
        </a:fillRef>
        <a:effectRef idx="2">
          <a:scrgbClr r="0" g="0" b="0"/>
        </a:effectRef>
        <a:fontRef idx="minor">
          <a:schemeClr val="lt1"/>
        </a:fontRef>
      </dsp:style>
      <dsp:txBody>
        <a:bodyPr vert="horz" wrap="square" lIns="53340" tIns="53340" rIns="53340" bIns="5334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dirty="0" smtClean="0">
              <a:solidFill>
                <a:srgbClr val="FF0000"/>
              </a:solidFill>
              <a:latin typeface="Bookman Old Style" panose="02050604050505020204" pitchFamily="18" charset="0"/>
            </a:rPr>
            <a:t>Пролог</a:t>
          </a:r>
          <a:r>
            <a:rPr lang="ru-RU" sz="1400" dirty="0" smtClean="0">
              <a:solidFill>
                <a:srgbClr val="FF0000"/>
              </a:solidFill>
              <a:latin typeface="Bookman Old Style" panose="02050604050505020204" pitchFamily="18" charset="0"/>
            </a:rPr>
            <a:t> –вступительное слово, настрой детей на игру, интрига (метафора), формирование команд, знакомство с правилами, </a:t>
          </a:r>
          <a:r>
            <a:rPr lang="ru-RU" sz="1400" dirty="0" smtClean="0">
              <a:solidFill>
                <a:srgbClr val="FF0000"/>
              </a:solidFill>
              <a:latin typeface="Bookman Old Style" panose="02050604050505020204" pitchFamily="18" charset="0"/>
            </a:rPr>
            <a:t>раздача карт</a:t>
          </a:r>
          <a:endParaRPr lang="ru-RU" sz="1400" dirty="0" smtClean="0">
            <a:solidFill>
              <a:srgbClr val="FF0000"/>
            </a:solidFill>
            <a:latin typeface="Bookman Old Style" panose="02050604050505020204" pitchFamily="18" charset="0"/>
          </a:endParaRPr>
        </a:p>
      </dsp:txBody>
      <dsp:txXfrm>
        <a:off x="2397864" y="0"/>
        <a:ext cx="2572321" cy="1800541"/>
      </dsp:txXfrm>
    </dsp:sp>
    <dsp:sp modelId="{76ABA1A2-8A34-4E2D-84F8-06DF27038C9E}">
      <dsp:nvSpPr>
        <dsp:cNvPr id="5" name="Прямоугольник 4"/>
        <dsp:cNvSpPr/>
      </dsp:nvSpPr>
      <dsp:spPr bwMode="white">
        <a:xfrm>
          <a:off x="4970185" y="181910"/>
          <a:ext cx="1870861" cy="1455277"/>
        </a:xfrm>
        <a:prstGeom prst="rect">
          <a:avLst/>
        </a:prstGeom>
      </dsp:spPr>
      <dsp:style>
        <a:lnRef idx="1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lIns="240029" tIns="240029" rIns="240029" bIns="240029" anchor="ctr"/>
        <a:lstStyle>
          <a:lvl1pPr algn="l">
            <a:defRPr sz="6300"/>
          </a:lvl1pPr>
          <a:lvl2pPr marL="285750" indent="-285750" algn="l">
            <a:defRPr sz="4900"/>
          </a:lvl2pPr>
          <a:lvl3pPr marL="571500" indent="-285750" algn="l">
            <a:defRPr sz="4900"/>
          </a:lvl3pPr>
          <a:lvl4pPr marL="857250" indent="-285750" algn="l">
            <a:defRPr sz="4900"/>
          </a:lvl4pPr>
          <a:lvl5pPr marL="1143000" indent="-285750" algn="l">
            <a:defRPr sz="4900"/>
          </a:lvl5pPr>
          <a:lvl6pPr marL="1428750" indent="-285750" algn="l">
            <a:defRPr sz="4900"/>
          </a:lvl6pPr>
          <a:lvl7pPr marL="1714500" indent="-285750" algn="l">
            <a:defRPr sz="4900"/>
          </a:lvl7pPr>
          <a:lvl8pPr marL="2000250" indent="-285750" algn="l">
            <a:defRPr sz="4900"/>
          </a:lvl8pPr>
          <a:lvl9pPr marL="2286000" indent="-285750" algn="l">
            <a:defRPr sz="4900"/>
          </a:lvl9pPr>
        </a:lstStyle>
        <a:p>
          <a:endParaRPr>
            <a:solidFill>
              <a:schemeClr val="tx1"/>
            </a:solidFill>
          </a:endParaRPr>
        </a:p>
      </dsp:txBody>
      <dsp:txXfrm>
        <a:off x="4970185" y="181910"/>
        <a:ext cx="1870861" cy="1455277"/>
      </dsp:txXfrm>
    </dsp:sp>
    <dsp:sp modelId="{0E5968F7-4935-4A9D-AC76-4CB4538F9B36}">
      <dsp:nvSpPr>
        <dsp:cNvPr id="6" name="Стрелка углом вверх 5"/>
        <dsp:cNvSpPr/>
      </dsp:nvSpPr>
      <dsp:spPr bwMode="white">
        <a:xfrm rot="5400000">
          <a:off x="4813850" y="4678069"/>
          <a:ext cx="1528041" cy="1739620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p3d contourW="12700" prstMaterial="flat">
          <a:bevelT w="177800" h="254000"/>
          <a:bevelB w="152400"/>
        </a:sp3d>
      </dsp:spPr>
      <dsp:style>
        <a:lnRef idx="0">
          <a:schemeClr val="lt1"/>
        </a:lnRef>
        <a:fillRef idx="1">
          <a:schemeClr val="accent1">
            <a:tint val="50000"/>
          </a:schemeClr>
        </a:fillRef>
        <a:effectRef idx="1">
          <a:scrgbClr r="0" g="0" b="0"/>
        </a:effectRef>
        <a:fontRef idx="minor"/>
      </dsp:style>
      <dsp:txXfrm rot="5400000">
        <a:off x="4813850" y="4678069"/>
        <a:ext cx="1528041" cy="1739620"/>
      </dsp:txXfrm>
    </dsp:sp>
    <dsp:sp modelId="{AE375FFF-6E48-40C5-B8DC-2226087E84EF}">
      <dsp:nvSpPr>
        <dsp:cNvPr id="7" name="Скругленный прямоугольник 6"/>
        <dsp:cNvSpPr/>
      </dsp:nvSpPr>
      <dsp:spPr bwMode="white">
        <a:xfrm>
          <a:off x="4722723" y="2396886"/>
          <a:ext cx="2572321" cy="1800541"/>
        </a:xfrm>
        <a:prstGeom prst="roundRect">
          <a:avLst>
            <a:gd name="adj" fmla="val 16670"/>
          </a:avLst>
        </a:prstGeom>
        <a:sp3d contourW="19050" prstMaterial="metal">
          <a:bevelT w="88900" h="203200"/>
          <a:bevelB w="165100" h="254000"/>
        </a:sp3d>
      </dsp:spPr>
      <dsp:style>
        <a:lnRef idx="0">
          <a:schemeClr val="lt1"/>
        </a:lnRef>
        <a:fillRef idx="1">
          <a:schemeClr val="accent1"/>
        </a:fillRef>
        <a:effectRef idx="2">
          <a:scrgbClr r="0" g="0" b="0"/>
        </a:effectRef>
        <a:fontRef idx="minor">
          <a:schemeClr val="lt1"/>
        </a:fontRef>
      </dsp:style>
      <dsp:txBody>
        <a:bodyPr vert="horz" wrap="square" lIns="60960" tIns="60960" rIns="60960" bIns="6096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 algn="l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dirty="0" smtClean="0">
              <a:solidFill>
                <a:srgbClr val="00B050"/>
              </a:solidFill>
              <a:latin typeface="Bookman Old Style" panose="02050604050505020204" pitchFamily="18" charset="0"/>
            </a:rPr>
            <a:t>Экспозиция</a:t>
          </a:r>
          <a:r>
            <a:rPr lang="ru-RU" sz="1600" dirty="0" smtClean="0">
              <a:solidFill>
                <a:srgbClr val="00B050"/>
              </a:solidFill>
              <a:latin typeface="Bookman Old Style" panose="02050604050505020204" pitchFamily="18" charset="0"/>
            </a:rPr>
            <a:t> – прохождение основных этапов , решение задач, стимулирующая система (штрафы и бонусы)</a:t>
          </a:r>
          <a:endParaRPr lang="ru-RU" sz="1600" dirty="0" smtClean="0">
            <a:solidFill>
              <a:srgbClr val="00B050"/>
            </a:solidFill>
            <a:latin typeface="Bookman Old Style" panose="02050604050505020204" pitchFamily="18" charset="0"/>
          </a:endParaRPr>
        </a:p>
      </dsp:txBody>
      <dsp:txXfrm>
        <a:off x="4722723" y="2396886"/>
        <a:ext cx="2572321" cy="1800541"/>
      </dsp:txXfrm>
    </dsp:sp>
    <dsp:sp modelId="{5E2C87DD-8DD5-4B7C-BF87-D6438E394D45}">
      <dsp:nvSpPr>
        <dsp:cNvPr id="8" name="Прямоугольник 7"/>
        <dsp:cNvSpPr/>
      </dsp:nvSpPr>
      <dsp:spPr bwMode="white">
        <a:xfrm>
          <a:off x="7142448" y="2437589"/>
          <a:ext cx="1870861" cy="1455277"/>
        </a:xfrm>
        <a:prstGeom prst="rect">
          <a:avLst/>
        </a:prstGeom>
      </dsp:spPr>
      <dsp:style>
        <a:lnRef idx="1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lIns="240029" tIns="240029" rIns="240029" bIns="240029" anchor="ctr"/>
        <a:lstStyle>
          <a:lvl1pPr algn="l">
            <a:defRPr sz="6300"/>
          </a:lvl1pPr>
          <a:lvl2pPr marL="285750" indent="-285750" algn="l">
            <a:defRPr sz="4900"/>
          </a:lvl2pPr>
          <a:lvl3pPr marL="571500" indent="-285750" algn="l">
            <a:defRPr sz="4900"/>
          </a:lvl3pPr>
          <a:lvl4pPr marL="857250" indent="-285750" algn="l">
            <a:defRPr sz="4900"/>
          </a:lvl4pPr>
          <a:lvl5pPr marL="1143000" indent="-285750" algn="l">
            <a:defRPr sz="4900"/>
          </a:lvl5pPr>
          <a:lvl6pPr marL="1428750" indent="-285750" algn="l">
            <a:defRPr sz="4900"/>
          </a:lvl6pPr>
          <a:lvl7pPr marL="1714500" indent="-285750" algn="l">
            <a:defRPr sz="4900"/>
          </a:lvl7pPr>
          <a:lvl8pPr marL="2000250" indent="-285750" algn="l">
            <a:defRPr sz="4900"/>
          </a:lvl8pPr>
          <a:lvl9pPr marL="2286000" indent="-285750" algn="l">
            <a:defRPr sz="4900"/>
          </a:lvl9pPr>
        </a:lstStyle>
        <a:p>
          <a:endParaRPr>
            <a:solidFill>
              <a:schemeClr val="tx1"/>
            </a:solidFill>
          </a:endParaRPr>
        </a:p>
      </dsp:txBody>
      <dsp:txXfrm>
        <a:off x="7142448" y="2437589"/>
        <a:ext cx="1870861" cy="1455277"/>
      </dsp:txXfrm>
    </dsp:sp>
    <dsp:sp modelId="{3BF04CB1-B567-43E7-A13F-684CBFF87119}">
      <dsp:nvSpPr>
        <dsp:cNvPr id="9" name="Скругленный прямоугольник 8"/>
        <dsp:cNvSpPr/>
      </dsp:nvSpPr>
      <dsp:spPr bwMode="white">
        <a:xfrm>
          <a:off x="6451220" y="4511359"/>
          <a:ext cx="2572321" cy="1800541"/>
        </a:xfrm>
        <a:prstGeom prst="roundRect">
          <a:avLst>
            <a:gd name="adj" fmla="val 16670"/>
          </a:avLst>
        </a:prstGeom>
        <a:sp3d contourW="19050" prstMaterial="metal">
          <a:bevelT w="88900" h="203200"/>
          <a:bevelB w="165100" h="254000"/>
        </a:sp3d>
      </dsp:spPr>
      <dsp:style>
        <a:lnRef idx="0">
          <a:schemeClr val="lt1"/>
        </a:lnRef>
        <a:fillRef idx="1">
          <a:schemeClr val="accent1"/>
        </a:fillRef>
        <a:effectRef idx="2">
          <a:scrgbClr r="0" g="0" b="0"/>
        </a:effectRef>
        <a:fontRef idx="minor">
          <a:schemeClr val="lt1"/>
        </a:fontRef>
      </dsp:style>
      <dsp:txBody>
        <a:bodyPr vert="horz" wrap="square" lIns="45719" tIns="45719" rIns="45719" bIns="45719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dirty="0" smtClean="0">
              <a:solidFill>
                <a:srgbClr val="FFFF00"/>
              </a:solidFill>
              <a:latin typeface="Bookman Old Style" panose="02050604050505020204" pitchFamily="18" charset="0"/>
            </a:rPr>
            <a:t>Эпилог</a:t>
          </a:r>
          <a:r>
            <a:rPr lang="ru-RU" sz="1200" dirty="0" smtClean="0">
              <a:solidFill>
                <a:srgbClr val="FFFF00"/>
              </a:solidFill>
              <a:latin typeface="Bookman Old Style" panose="02050604050505020204" pitchFamily="18" charset="0"/>
            </a:rPr>
            <a:t> – подведение итогов, обмен мнениями, награждение призами, рефлексия (что вызвало наибольший интерес, что нового узнали, что было трудным, довольны ли своим результатом, над чем нужно поработать и т.д.)</a:t>
          </a:r>
          <a:endParaRPr lang="ru-RU" sz="1200" dirty="0" smtClean="0">
            <a:solidFill>
              <a:srgbClr val="FFFF00"/>
            </a:solidFill>
            <a:latin typeface="Bookman Old Style" panose="02050604050505020204" pitchFamily="18" charset="0"/>
          </a:endParaRPr>
        </a:p>
      </dsp:txBody>
      <dsp:txXfrm>
        <a:off x="6451220" y="4511359"/>
        <a:ext cx="2572321" cy="180054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Группа 1"/>
      <dsp:cNvGrpSpPr/>
    </dsp:nvGrpSpPr>
    <dsp:grpSpPr>
      <a:xfrm>
        <a:off x="0" y="0"/>
        <a:ext cx="10873408" cy="6480313"/>
        <a:chOff x="0" y="0"/>
        <a:chExt cx="10873408" cy="6480313"/>
      </a:xfrm>
    </dsp:grpSpPr>
    <dsp:sp modelId="{61E1F3DD-362F-4A94-BAF6-B207AED6B368}">
      <dsp:nvSpPr>
        <dsp:cNvPr id="5" name="Арка 4"/>
        <dsp:cNvSpPr/>
      </dsp:nvSpPr>
      <dsp:spPr bwMode="white">
        <a:xfrm>
          <a:off x="2621718" y="555864"/>
          <a:ext cx="5629972" cy="5629972"/>
        </a:xfrm>
        <a:prstGeom prst="blockArc">
          <a:avLst>
            <a:gd name="adj1" fmla="val 16199999"/>
            <a:gd name="adj2" fmla="val 19285714"/>
            <a:gd name="adj3" fmla="val 3325"/>
          </a:avLst>
        </a:prstGeom>
        <a:sp3d z="-182000" contourW="19050" prstMaterial="metal">
          <a:bevelT w="88900" h="203200"/>
          <a:bevelB w="165100" h="254000"/>
        </a:sp3d>
      </dsp:spPr>
      <dsp:style>
        <a:lnRef idx="0">
          <a:schemeClr val="accent1">
            <a:tint val="60000"/>
          </a:schemeClr>
        </a:lnRef>
        <a:fillRef idx="1">
          <a:schemeClr val="accent1">
            <a:tint val="60000"/>
          </a:schemeClr>
        </a:fillRef>
        <a:effectRef idx="0">
          <a:scrgbClr r="0" g="0" b="0"/>
        </a:effectRef>
        <a:fontRef idx="minor">
          <a:schemeClr val="lt1"/>
        </a:fontRef>
      </dsp:style>
      <dsp:txXfrm>
        <a:off x="2621718" y="555864"/>
        <a:ext cx="5629972" cy="5629972"/>
      </dsp:txXfrm>
    </dsp:sp>
    <dsp:sp modelId="{56F83204-ADEB-48BF-8D27-5E9155CD48F8}">
      <dsp:nvSpPr>
        <dsp:cNvPr id="7" name="Арка 6"/>
        <dsp:cNvSpPr/>
      </dsp:nvSpPr>
      <dsp:spPr bwMode="white">
        <a:xfrm>
          <a:off x="2621718" y="555864"/>
          <a:ext cx="5629972" cy="5629972"/>
        </a:xfrm>
        <a:prstGeom prst="blockArc">
          <a:avLst>
            <a:gd name="adj1" fmla="val 19285714"/>
            <a:gd name="adj2" fmla="val 771428"/>
            <a:gd name="adj3" fmla="val 3325"/>
          </a:avLst>
        </a:prstGeom>
        <a:sp3d z="-182000" contourW="19050" prstMaterial="metal">
          <a:bevelT w="88900" h="203200"/>
          <a:bevelB w="165100" h="254000"/>
        </a:sp3d>
      </dsp:spPr>
      <dsp:style>
        <a:lnRef idx="0">
          <a:schemeClr val="accent1">
            <a:tint val="60000"/>
          </a:schemeClr>
        </a:lnRef>
        <a:fillRef idx="1">
          <a:schemeClr val="accent1">
            <a:tint val="60000"/>
          </a:schemeClr>
        </a:fillRef>
        <a:effectRef idx="0">
          <a:scrgbClr r="0" g="0" b="0"/>
        </a:effectRef>
        <a:fontRef idx="minor">
          <a:schemeClr val="lt1"/>
        </a:fontRef>
      </dsp:style>
      <dsp:txXfrm>
        <a:off x="2621718" y="555864"/>
        <a:ext cx="5629972" cy="5629972"/>
      </dsp:txXfrm>
    </dsp:sp>
    <dsp:sp modelId="{F2F9011B-B7C0-49AC-9B5F-6BAFA085982C}">
      <dsp:nvSpPr>
        <dsp:cNvPr id="9" name="Арка 8"/>
        <dsp:cNvSpPr/>
      </dsp:nvSpPr>
      <dsp:spPr bwMode="white">
        <a:xfrm>
          <a:off x="2621718" y="555864"/>
          <a:ext cx="5629972" cy="5629972"/>
        </a:xfrm>
        <a:prstGeom prst="blockArc">
          <a:avLst>
            <a:gd name="adj1" fmla="val 771428"/>
            <a:gd name="adj2" fmla="val 3857142"/>
            <a:gd name="adj3" fmla="val 3325"/>
          </a:avLst>
        </a:prstGeom>
        <a:sp3d z="-182000" contourW="19050" prstMaterial="metal">
          <a:bevelT w="88900" h="203200"/>
          <a:bevelB w="165100" h="254000"/>
        </a:sp3d>
      </dsp:spPr>
      <dsp:style>
        <a:lnRef idx="0">
          <a:schemeClr val="accent1">
            <a:tint val="60000"/>
          </a:schemeClr>
        </a:lnRef>
        <a:fillRef idx="1">
          <a:schemeClr val="accent1">
            <a:tint val="60000"/>
          </a:schemeClr>
        </a:fillRef>
        <a:effectRef idx="0">
          <a:scrgbClr r="0" g="0" b="0"/>
        </a:effectRef>
        <a:fontRef idx="minor">
          <a:schemeClr val="lt1"/>
        </a:fontRef>
      </dsp:style>
      <dsp:txXfrm>
        <a:off x="2621718" y="555864"/>
        <a:ext cx="5629972" cy="5629972"/>
      </dsp:txXfrm>
    </dsp:sp>
    <dsp:sp modelId="{076E9786-36B8-462B-AB47-ECEC9E1007AB}">
      <dsp:nvSpPr>
        <dsp:cNvPr id="11" name="Арка 10"/>
        <dsp:cNvSpPr/>
      </dsp:nvSpPr>
      <dsp:spPr bwMode="white">
        <a:xfrm>
          <a:off x="2621718" y="555864"/>
          <a:ext cx="5629972" cy="5629972"/>
        </a:xfrm>
        <a:prstGeom prst="blockArc">
          <a:avLst>
            <a:gd name="adj1" fmla="val 3857142"/>
            <a:gd name="adj2" fmla="val 6942857"/>
            <a:gd name="adj3" fmla="val 3325"/>
          </a:avLst>
        </a:prstGeom>
        <a:sp3d z="-182000" contourW="19050" prstMaterial="metal">
          <a:bevelT w="88900" h="203200"/>
          <a:bevelB w="165100" h="254000"/>
        </a:sp3d>
      </dsp:spPr>
      <dsp:style>
        <a:lnRef idx="0">
          <a:schemeClr val="accent1">
            <a:tint val="60000"/>
          </a:schemeClr>
        </a:lnRef>
        <a:fillRef idx="1">
          <a:schemeClr val="accent1">
            <a:tint val="60000"/>
          </a:schemeClr>
        </a:fillRef>
        <a:effectRef idx="0">
          <a:scrgbClr r="0" g="0" b="0"/>
        </a:effectRef>
        <a:fontRef idx="minor">
          <a:schemeClr val="lt1"/>
        </a:fontRef>
      </dsp:style>
      <dsp:txXfrm>
        <a:off x="2621718" y="555864"/>
        <a:ext cx="5629972" cy="5629972"/>
      </dsp:txXfrm>
    </dsp:sp>
    <dsp:sp modelId="{49CF311B-4F07-4F0F-BB7D-9D6D2A36A127}">
      <dsp:nvSpPr>
        <dsp:cNvPr id="13" name="Арка 12"/>
        <dsp:cNvSpPr/>
      </dsp:nvSpPr>
      <dsp:spPr bwMode="white">
        <a:xfrm>
          <a:off x="2621718" y="555864"/>
          <a:ext cx="5629972" cy="5629972"/>
        </a:xfrm>
        <a:prstGeom prst="blockArc">
          <a:avLst>
            <a:gd name="adj1" fmla="val 6942857"/>
            <a:gd name="adj2" fmla="val 10028571"/>
            <a:gd name="adj3" fmla="val 3325"/>
          </a:avLst>
        </a:prstGeom>
        <a:sp3d z="-182000" contourW="19050" prstMaterial="metal">
          <a:bevelT w="88900" h="203200"/>
          <a:bevelB w="165100" h="254000"/>
        </a:sp3d>
      </dsp:spPr>
      <dsp:style>
        <a:lnRef idx="0">
          <a:schemeClr val="accent1">
            <a:tint val="60000"/>
          </a:schemeClr>
        </a:lnRef>
        <a:fillRef idx="1">
          <a:schemeClr val="accent1">
            <a:tint val="60000"/>
          </a:schemeClr>
        </a:fillRef>
        <a:effectRef idx="0">
          <a:scrgbClr r="0" g="0" b="0"/>
        </a:effectRef>
        <a:fontRef idx="minor">
          <a:schemeClr val="lt1"/>
        </a:fontRef>
      </dsp:style>
      <dsp:txXfrm>
        <a:off x="2621718" y="555864"/>
        <a:ext cx="5629972" cy="5629972"/>
      </dsp:txXfrm>
    </dsp:sp>
    <dsp:sp modelId="{04B7958D-B7C9-4165-AFDF-A66E97B86BB6}">
      <dsp:nvSpPr>
        <dsp:cNvPr id="15" name="Арка 14"/>
        <dsp:cNvSpPr/>
      </dsp:nvSpPr>
      <dsp:spPr bwMode="white">
        <a:xfrm>
          <a:off x="2621718" y="555864"/>
          <a:ext cx="5629972" cy="5629972"/>
        </a:xfrm>
        <a:prstGeom prst="blockArc">
          <a:avLst>
            <a:gd name="adj1" fmla="val 10028571"/>
            <a:gd name="adj2" fmla="val 13114285"/>
            <a:gd name="adj3" fmla="val 3325"/>
          </a:avLst>
        </a:prstGeom>
        <a:sp3d z="-182000" contourW="19050" prstMaterial="metal">
          <a:bevelT w="88900" h="203200"/>
          <a:bevelB w="165100" h="254000"/>
        </a:sp3d>
      </dsp:spPr>
      <dsp:style>
        <a:lnRef idx="0">
          <a:schemeClr val="accent1">
            <a:tint val="60000"/>
          </a:schemeClr>
        </a:lnRef>
        <a:fillRef idx="1">
          <a:schemeClr val="accent1">
            <a:tint val="60000"/>
          </a:schemeClr>
        </a:fillRef>
        <a:effectRef idx="0">
          <a:scrgbClr r="0" g="0" b="0"/>
        </a:effectRef>
        <a:fontRef idx="minor">
          <a:schemeClr val="lt1"/>
        </a:fontRef>
      </dsp:style>
      <dsp:txXfrm>
        <a:off x="2621718" y="555864"/>
        <a:ext cx="5629972" cy="5629972"/>
      </dsp:txXfrm>
    </dsp:sp>
    <dsp:sp modelId="{B198C110-8307-4731-B35B-AAC0F319192B}">
      <dsp:nvSpPr>
        <dsp:cNvPr id="17" name="Арка 16"/>
        <dsp:cNvSpPr/>
      </dsp:nvSpPr>
      <dsp:spPr bwMode="white">
        <a:xfrm>
          <a:off x="2621718" y="555864"/>
          <a:ext cx="5629972" cy="5629972"/>
        </a:xfrm>
        <a:prstGeom prst="blockArc">
          <a:avLst>
            <a:gd name="adj1" fmla="val 13114285"/>
            <a:gd name="adj2" fmla="val 16199999"/>
            <a:gd name="adj3" fmla="val 3325"/>
          </a:avLst>
        </a:prstGeom>
        <a:sp3d z="-182000" contourW="19050" prstMaterial="metal">
          <a:bevelT w="88900" h="203200"/>
          <a:bevelB w="165100" h="254000"/>
        </a:sp3d>
      </dsp:spPr>
      <dsp:style>
        <a:lnRef idx="0">
          <a:schemeClr val="accent1">
            <a:tint val="60000"/>
          </a:schemeClr>
        </a:lnRef>
        <a:fillRef idx="1">
          <a:schemeClr val="accent1">
            <a:tint val="60000"/>
          </a:schemeClr>
        </a:fillRef>
        <a:effectRef idx="0">
          <a:scrgbClr r="0" g="0" b="0"/>
        </a:effectRef>
        <a:fontRef idx="minor">
          <a:schemeClr val="lt1"/>
        </a:fontRef>
      </dsp:style>
      <dsp:txXfrm>
        <a:off x="2621718" y="555864"/>
        <a:ext cx="5629972" cy="5629972"/>
      </dsp:txXfrm>
    </dsp:sp>
    <dsp:sp modelId="{91735DDA-DCA2-49C7-9F8F-12B9FB4D9C8B}">
      <dsp:nvSpPr>
        <dsp:cNvPr id="3" name="Овал 2"/>
        <dsp:cNvSpPr/>
      </dsp:nvSpPr>
      <dsp:spPr bwMode="white">
        <a:xfrm>
          <a:off x="4391846" y="2325992"/>
          <a:ext cx="2089716" cy="2089716"/>
        </a:xfrm>
        <a:prstGeom prst="ellipse">
          <a:avLst/>
        </a:prstGeom>
        <a:sp3d contourW="19050" prstMaterial="metal">
          <a:bevelT w="88900" h="203200"/>
          <a:bevelB w="165100" h="254000"/>
        </a:sp3d>
      </dsp:spPr>
      <dsp:style>
        <a:lnRef idx="0">
          <a:schemeClr val="lt1"/>
        </a:lnRef>
        <a:fillRef idx="1">
          <a:schemeClr val="accent1"/>
        </a:fillRef>
        <a:effectRef idx="1">
          <a:scrgbClr r="0" g="0" b="0"/>
        </a:effectRef>
        <a:fontRef idx="minor">
          <a:schemeClr val="lt1"/>
        </a:fontRef>
      </dsp:style>
      <dsp:txBody>
        <a:bodyPr vert="horz" wrap="square" lIns="30480" tIns="30480" rIns="30480" bIns="3048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dirty="0" smtClean="0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latin typeface="Bookman Old Style" panose="02050604050505020204" pitchFamily="18" charset="0"/>
            </a:rPr>
            <a:t>Приему-</a:t>
          </a:r>
          <a:r>
            <a:rPr lang="ru-RU" sz="2400" b="1" dirty="0" err="1" smtClean="0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latin typeface="Bookman Old Style" panose="02050604050505020204" pitchFamily="18" charset="0"/>
            </a:rPr>
            <a:t>щества</a:t>
          </a:r>
          <a:r>
            <a:rPr lang="ru-RU" sz="2400" b="1" dirty="0" smtClean="0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latin typeface="Bookman Old Style" panose="02050604050505020204" pitchFamily="18" charset="0"/>
            </a:rPr>
            <a:t> </a:t>
          </a:r>
          <a:r>
            <a:rPr lang="ru-RU" sz="2400" b="1" dirty="0" err="1" smtClean="0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latin typeface="Bookman Old Style" panose="02050604050505020204" pitchFamily="18" charset="0"/>
            </a:rPr>
            <a:t>квест</a:t>
          </a:r>
          <a:r>
            <a:rPr lang="ru-RU" sz="2400" b="1" dirty="0" smtClean="0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latin typeface="Bookman Old Style" panose="02050604050505020204" pitchFamily="18" charset="0"/>
            </a:rPr>
            <a:t>-игр</a:t>
          </a:r>
          <a:endParaRPr lang="ru-RU" sz="2400" b="1" dirty="0" smtClean="0">
            <a:gradFill>
              <a:gsLst>
                <a:gs pos="0">
                  <a:srgbClr val="E30000"/>
                </a:gs>
                <a:gs pos="100000">
                  <a:srgbClr val="760303"/>
                </a:gs>
              </a:gsLst>
              <a:lin scaled="0"/>
            </a:gradFill>
            <a:latin typeface="Bookman Old Style" panose="02050604050505020204" pitchFamily="18" charset="0"/>
          </a:endParaRPr>
        </a:p>
      </dsp:txBody>
      <dsp:txXfrm>
        <a:off x="4391846" y="2325992"/>
        <a:ext cx="2089716" cy="2089716"/>
      </dsp:txXfrm>
    </dsp:sp>
    <dsp:sp modelId="{C5AA9F28-B159-4DF6-897A-49CCB9DC3D26}">
      <dsp:nvSpPr>
        <dsp:cNvPr id="4" name="Овал 3"/>
        <dsp:cNvSpPr/>
      </dsp:nvSpPr>
      <dsp:spPr bwMode="white">
        <a:xfrm>
          <a:off x="4705303" y="0"/>
          <a:ext cx="1462801" cy="1462801"/>
        </a:xfrm>
        <a:prstGeom prst="ellipse">
          <a:avLst/>
        </a:prstGeom>
        <a:sp3d contourW="19050" prstMaterial="metal">
          <a:bevelT w="88900" h="203200"/>
          <a:bevelB w="165100" h="254000"/>
        </a:sp3d>
      </dsp:spPr>
      <dsp:style>
        <a:lnRef idx="0">
          <a:schemeClr val="lt1"/>
        </a:lnRef>
        <a:fillRef idx="1">
          <a:schemeClr val="accent1"/>
        </a:fillRef>
        <a:effectRef idx="2">
          <a:scrgbClr r="0" g="0" b="0"/>
        </a:effectRef>
        <a:fontRef idx="minor">
          <a:schemeClr val="lt1"/>
        </a:fontRef>
      </dsp:style>
      <dsp:txBody>
        <a:bodyPr vert="horz" wrap="square" lIns="17780" tIns="17780" rIns="17780" bIns="17780" anchor="ctr"/>
        <a:lstStyle>
          <a:lvl1pPr algn="ctr">
            <a:defRPr sz="6100"/>
          </a:lvl1pPr>
          <a:lvl2pPr marL="285750" indent="-285750" algn="ctr">
            <a:defRPr sz="4700"/>
          </a:lvl2pPr>
          <a:lvl3pPr marL="571500" indent="-285750" algn="ctr">
            <a:defRPr sz="4700"/>
          </a:lvl3pPr>
          <a:lvl4pPr marL="857250" indent="-285750" algn="ctr">
            <a:defRPr sz="4700"/>
          </a:lvl4pPr>
          <a:lvl5pPr marL="1143000" indent="-285750" algn="ctr">
            <a:defRPr sz="4700"/>
          </a:lvl5pPr>
          <a:lvl6pPr marL="1428750" indent="-285750" algn="ctr">
            <a:defRPr sz="4700"/>
          </a:lvl6pPr>
          <a:lvl7pPr marL="1714500" indent="-285750" algn="ctr">
            <a:defRPr sz="4700"/>
          </a:lvl7pPr>
          <a:lvl8pPr marL="2000250" indent="-285750" algn="ctr">
            <a:defRPr sz="4700"/>
          </a:lvl8pPr>
          <a:lvl9pPr marL="2286000" indent="-285750" algn="ctr">
            <a:defRPr sz="47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dirty="0" smtClean="0"/>
            <a:t>Вызывает познавательный интерес ребенка</a:t>
          </a:r>
          <a:endParaRPr lang="ru-RU" sz="1400" b="1" dirty="0"/>
        </a:p>
      </dsp:txBody>
      <dsp:txXfrm>
        <a:off x="4705303" y="0"/>
        <a:ext cx="1462801" cy="1462801"/>
      </dsp:txXfrm>
    </dsp:sp>
    <dsp:sp modelId="{9B7CD38B-2270-4CAE-B24C-9736D5EF871F}">
      <dsp:nvSpPr>
        <dsp:cNvPr id="6" name="Овал 5"/>
        <dsp:cNvSpPr/>
      </dsp:nvSpPr>
      <dsp:spPr bwMode="white">
        <a:xfrm>
          <a:off x="6768908" y="993780"/>
          <a:ext cx="1462801" cy="1462801"/>
        </a:xfrm>
        <a:prstGeom prst="ellipse">
          <a:avLst/>
        </a:prstGeom>
        <a:sp3d contourW="19050" prstMaterial="metal">
          <a:bevelT w="88900" h="203200"/>
          <a:bevelB w="165100" h="254000"/>
        </a:sp3d>
      </dsp:spPr>
      <dsp:style>
        <a:lnRef idx="0">
          <a:schemeClr val="lt1"/>
        </a:lnRef>
        <a:fillRef idx="1">
          <a:schemeClr val="accent1"/>
        </a:fillRef>
        <a:effectRef idx="2">
          <a:scrgbClr r="0" g="0" b="0"/>
        </a:effectRef>
        <a:fontRef idx="minor">
          <a:schemeClr val="lt1"/>
        </a:fontRef>
      </dsp:style>
      <dsp:txBody>
        <a:bodyPr vert="horz" wrap="square" lIns="12700" tIns="12700" rIns="12700" bIns="12700" anchor="ctr"/>
        <a:lstStyle>
          <a:lvl1pPr algn="ctr">
            <a:defRPr sz="6100"/>
          </a:lvl1pPr>
          <a:lvl2pPr marL="285750" indent="-285750" algn="ctr">
            <a:defRPr sz="4700"/>
          </a:lvl2pPr>
          <a:lvl3pPr marL="571500" indent="-285750" algn="ctr">
            <a:defRPr sz="4700"/>
          </a:lvl3pPr>
          <a:lvl4pPr marL="857250" indent="-285750" algn="ctr">
            <a:defRPr sz="4700"/>
          </a:lvl4pPr>
          <a:lvl5pPr marL="1143000" indent="-285750" algn="ctr">
            <a:defRPr sz="4700"/>
          </a:lvl5pPr>
          <a:lvl6pPr marL="1428750" indent="-285750" algn="ctr">
            <a:defRPr sz="4700"/>
          </a:lvl6pPr>
          <a:lvl7pPr marL="1714500" indent="-285750" algn="ctr">
            <a:defRPr sz="4700"/>
          </a:lvl7pPr>
          <a:lvl8pPr marL="2000250" indent="-285750" algn="ctr">
            <a:defRPr sz="4700"/>
          </a:lvl8pPr>
          <a:lvl9pPr marL="2286000" indent="-285750" algn="ctr">
            <a:defRPr sz="47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dirty="0" smtClean="0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</a:rPr>
            <a:t>Обогащает сходными впечатлениями</a:t>
          </a:r>
          <a:endParaRPr lang="ru-RU" sz="1000" b="1" dirty="0" smtClean="0">
            <a:gradFill>
              <a:gsLst>
                <a:gs pos="0">
                  <a:srgbClr val="E30000"/>
                </a:gs>
                <a:gs pos="100000">
                  <a:srgbClr val="760303"/>
                </a:gs>
              </a:gsLst>
              <a:lin scaled="0"/>
            </a:gradFill>
          </a:endParaRPr>
        </a:p>
      </dsp:txBody>
      <dsp:txXfrm>
        <a:off x="6768908" y="993780"/>
        <a:ext cx="1462801" cy="1462801"/>
      </dsp:txXfrm>
    </dsp:sp>
    <dsp:sp modelId="{F6C42F78-1291-4DF6-9DA9-7D55B8428C80}">
      <dsp:nvSpPr>
        <dsp:cNvPr id="8" name="Овал 7"/>
        <dsp:cNvSpPr/>
      </dsp:nvSpPr>
      <dsp:spPr bwMode="white">
        <a:xfrm>
          <a:off x="7278577" y="3226783"/>
          <a:ext cx="1462801" cy="1462801"/>
        </a:xfrm>
        <a:prstGeom prst="ellipse">
          <a:avLst/>
        </a:prstGeom>
        <a:sp3d contourW="19050" prstMaterial="metal">
          <a:bevelT w="88900" h="203200"/>
          <a:bevelB w="165100" h="254000"/>
        </a:sp3d>
      </dsp:spPr>
      <dsp:style>
        <a:lnRef idx="0">
          <a:schemeClr val="lt1"/>
        </a:lnRef>
        <a:fillRef idx="1">
          <a:schemeClr val="accent1"/>
        </a:fillRef>
        <a:effectRef idx="2">
          <a:scrgbClr r="0" g="0" b="0"/>
        </a:effectRef>
        <a:fontRef idx="minor">
          <a:schemeClr val="lt1"/>
        </a:fontRef>
      </dsp:style>
      <dsp:txBody>
        <a:bodyPr vert="horz" wrap="square" lIns="12700" tIns="12700" rIns="12700" bIns="12700" anchor="ctr"/>
        <a:lstStyle>
          <a:lvl1pPr algn="ctr">
            <a:defRPr sz="6100"/>
          </a:lvl1pPr>
          <a:lvl2pPr marL="285750" indent="-285750" algn="ctr">
            <a:defRPr sz="4700"/>
          </a:lvl2pPr>
          <a:lvl3pPr marL="571500" indent="-285750" algn="ctr">
            <a:defRPr sz="4700"/>
          </a:lvl3pPr>
          <a:lvl4pPr marL="857250" indent="-285750" algn="ctr">
            <a:defRPr sz="4700"/>
          </a:lvl4pPr>
          <a:lvl5pPr marL="1143000" indent="-285750" algn="ctr">
            <a:defRPr sz="4700"/>
          </a:lvl5pPr>
          <a:lvl6pPr marL="1428750" indent="-285750" algn="ctr">
            <a:defRPr sz="4700"/>
          </a:lvl6pPr>
          <a:lvl7pPr marL="1714500" indent="-285750" algn="ctr">
            <a:defRPr sz="4700"/>
          </a:lvl7pPr>
          <a:lvl8pPr marL="2000250" indent="-285750" algn="ctr">
            <a:defRPr sz="4700"/>
          </a:lvl8pPr>
          <a:lvl9pPr marL="2286000" indent="-285750" algn="ctr">
            <a:defRPr sz="47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dirty="0" smtClean="0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</a:rPr>
            <a:t>Формирует принцип сотрудничества, сплочению коллектива</a:t>
          </a:r>
          <a:endParaRPr lang="ru-RU" sz="1050" b="1" dirty="0" smtClean="0">
            <a:gradFill>
              <a:gsLst>
                <a:gs pos="0">
                  <a:srgbClr val="E30000"/>
                </a:gs>
                <a:gs pos="100000">
                  <a:srgbClr val="760303"/>
                </a:gs>
              </a:gsLst>
              <a:lin scaled="0"/>
            </a:gradFill>
          </a:endParaRPr>
        </a:p>
      </dsp:txBody>
      <dsp:txXfrm>
        <a:off x="7278577" y="3226783"/>
        <a:ext cx="1462801" cy="1462801"/>
      </dsp:txXfrm>
    </dsp:sp>
    <dsp:sp modelId="{FEB9DC69-FA12-43E1-8FF0-6E8BD9DE6CB3}">
      <dsp:nvSpPr>
        <dsp:cNvPr id="10" name="Овал 9"/>
        <dsp:cNvSpPr/>
      </dsp:nvSpPr>
      <dsp:spPr bwMode="white">
        <a:xfrm>
          <a:off x="5850518" y="5017512"/>
          <a:ext cx="1462801" cy="1462801"/>
        </a:xfrm>
        <a:prstGeom prst="ellipse">
          <a:avLst/>
        </a:prstGeom>
        <a:sp3d contourW="19050" prstMaterial="metal">
          <a:bevelT w="88900" h="203200"/>
          <a:bevelB w="165100" h="254000"/>
        </a:sp3d>
      </dsp:spPr>
      <dsp:style>
        <a:lnRef idx="0">
          <a:schemeClr val="lt1"/>
        </a:lnRef>
        <a:fillRef idx="1">
          <a:schemeClr val="accent1"/>
        </a:fillRef>
        <a:effectRef idx="2">
          <a:scrgbClr r="0" g="0" b="0"/>
        </a:effectRef>
        <a:fontRef idx="minor">
          <a:schemeClr val="lt1"/>
        </a:fontRef>
      </dsp:style>
      <dsp:txBody>
        <a:bodyPr vert="horz" wrap="square" lIns="12700" tIns="12700" rIns="12700" bIns="12700" anchor="ctr"/>
        <a:lstStyle>
          <a:lvl1pPr algn="ctr">
            <a:defRPr sz="6100"/>
          </a:lvl1pPr>
          <a:lvl2pPr marL="285750" indent="-285750" algn="ctr">
            <a:defRPr sz="4700"/>
          </a:lvl2pPr>
          <a:lvl3pPr marL="571500" indent="-285750" algn="ctr">
            <a:defRPr sz="4700"/>
          </a:lvl3pPr>
          <a:lvl4pPr marL="857250" indent="-285750" algn="ctr">
            <a:defRPr sz="4700"/>
          </a:lvl4pPr>
          <a:lvl5pPr marL="1143000" indent="-285750" algn="ctr">
            <a:defRPr sz="4700"/>
          </a:lvl5pPr>
          <a:lvl6pPr marL="1428750" indent="-285750" algn="ctr">
            <a:defRPr sz="4700"/>
          </a:lvl6pPr>
          <a:lvl7pPr marL="1714500" indent="-285750" algn="ctr">
            <a:defRPr sz="4700"/>
          </a:lvl7pPr>
          <a:lvl8pPr marL="2000250" indent="-285750" algn="ctr">
            <a:defRPr sz="4700"/>
          </a:lvl8pPr>
          <a:lvl9pPr marL="2286000" indent="-285750" algn="ctr">
            <a:defRPr sz="47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dirty="0" smtClean="0"/>
            <a:t>Позволяет выделять более значимые  объекты для решения образовательных задач в игре</a:t>
          </a:r>
          <a:endParaRPr lang="ru-RU" sz="1000" b="1" dirty="0" smtClean="0"/>
        </a:p>
      </dsp:txBody>
      <dsp:txXfrm>
        <a:off x="5850518" y="5017512"/>
        <a:ext cx="1462801" cy="1462801"/>
      </dsp:txXfrm>
    </dsp:sp>
    <dsp:sp modelId="{BDC7F311-0424-4823-91AF-AF4C01EE130C}">
      <dsp:nvSpPr>
        <dsp:cNvPr id="12" name="Овал 11"/>
        <dsp:cNvSpPr/>
      </dsp:nvSpPr>
      <dsp:spPr bwMode="white">
        <a:xfrm>
          <a:off x="3560089" y="5017512"/>
          <a:ext cx="1462801" cy="1462801"/>
        </a:xfrm>
        <a:prstGeom prst="ellipse">
          <a:avLst/>
        </a:prstGeom>
        <a:sp3d contourW="19050" prstMaterial="metal">
          <a:bevelT w="88900" h="203200"/>
          <a:bevelB w="165100" h="254000"/>
        </a:sp3d>
      </dsp:spPr>
      <dsp:style>
        <a:lnRef idx="0">
          <a:schemeClr val="lt1"/>
        </a:lnRef>
        <a:fillRef idx="1">
          <a:schemeClr val="accent1"/>
        </a:fillRef>
        <a:effectRef idx="2">
          <a:scrgbClr r="0" g="0" b="0"/>
        </a:effectRef>
        <a:fontRef idx="minor">
          <a:schemeClr val="lt1"/>
        </a:fontRef>
      </dsp:style>
      <dsp:txBody>
        <a:bodyPr vert="horz" wrap="square" lIns="15240" tIns="15240" rIns="15240" bIns="15240" anchor="ctr"/>
        <a:lstStyle>
          <a:lvl1pPr algn="ctr">
            <a:defRPr sz="6100"/>
          </a:lvl1pPr>
          <a:lvl2pPr marL="285750" indent="-285750" algn="ctr">
            <a:defRPr sz="4700"/>
          </a:lvl2pPr>
          <a:lvl3pPr marL="571500" indent="-285750" algn="ctr">
            <a:defRPr sz="4700"/>
          </a:lvl3pPr>
          <a:lvl4pPr marL="857250" indent="-285750" algn="ctr">
            <a:defRPr sz="4700"/>
          </a:lvl4pPr>
          <a:lvl5pPr marL="1143000" indent="-285750" algn="ctr">
            <a:defRPr sz="4700"/>
          </a:lvl5pPr>
          <a:lvl6pPr marL="1428750" indent="-285750" algn="ctr">
            <a:defRPr sz="4700"/>
          </a:lvl6pPr>
          <a:lvl7pPr marL="1714500" indent="-285750" algn="ctr">
            <a:defRPr sz="4700"/>
          </a:lvl7pPr>
          <a:lvl8pPr marL="2000250" indent="-285750" algn="ctr">
            <a:defRPr sz="4700"/>
          </a:lvl8pPr>
          <a:lvl9pPr marL="2286000" indent="-285750" algn="ctr">
            <a:defRPr sz="47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dirty="0" smtClean="0">
              <a:solidFill>
                <a:srgbClr val="C00000"/>
              </a:solidFill>
            </a:rPr>
            <a:t>Комфортные </a:t>
          </a:r>
          <a:r>
            <a:rPr lang="ru-RU" sz="1400" b="1" dirty="0" smtClean="0">
              <a:solidFill>
                <a:srgbClr val="C00000"/>
              </a:solidFill>
            </a:rPr>
            <a:t>условия для обучения</a:t>
          </a:r>
          <a:r>
            <a:rPr lang="ru-RU" sz="1400" dirty="0" smtClean="0"/>
            <a:t> </a:t>
          </a:r>
          <a:endParaRPr lang="ru-RU" sz="1400" dirty="0"/>
        </a:p>
      </dsp:txBody>
      <dsp:txXfrm>
        <a:off x="3560089" y="5017512"/>
        <a:ext cx="1462801" cy="1462801"/>
      </dsp:txXfrm>
    </dsp:sp>
    <dsp:sp modelId="{F14AF5AE-43ED-48C6-A65C-F23CE9FC306C}">
      <dsp:nvSpPr>
        <dsp:cNvPr id="14" name="Овал 13"/>
        <dsp:cNvSpPr/>
      </dsp:nvSpPr>
      <dsp:spPr bwMode="white">
        <a:xfrm>
          <a:off x="2132030" y="3226783"/>
          <a:ext cx="1462801" cy="1462801"/>
        </a:xfrm>
        <a:prstGeom prst="ellipse">
          <a:avLst/>
        </a:prstGeom>
        <a:sp3d contourW="19050" prstMaterial="metal">
          <a:bevelT w="88900" h="203200"/>
          <a:bevelB w="165100" h="254000"/>
        </a:sp3d>
      </dsp:spPr>
      <dsp:style>
        <a:lnRef idx="0">
          <a:schemeClr val="lt1"/>
        </a:lnRef>
        <a:fillRef idx="1">
          <a:schemeClr val="accent1"/>
        </a:fillRef>
        <a:effectRef idx="2">
          <a:scrgbClr r="0" g="0" b="0"/>
        </a:effectRef>
        <a:fontRef idx="minor">
          <a:schemeClr val="lt1"/>
        </a:fontRef>
      </dsp:style>
      <dsp:txBody>
        <a:bodyPr vert="horz" wrap="square" lIns="15240" tIns="15240" rIns="15240" bIns="15240" anchor="ctr"/>
        <a:lstStyle>
          <a:lvl1pPr algn="ctr">
            <a:defRPr sz="6100"/>
          </a:lvl1pPr>
          <a:lvl2pPr marL="285750" indent="-285750" algn="ctr">
            <a:defRPr sz="4700"/>
          </a:lvl2pPr>
          <a:lvl3pPr marL="571500" indent="-285750" algn="ctr">
            <a:defRPr sz="4700"/>
          </a:lvl3pPr>
          <a:lvl4pPr marL="857250" indent="-285750" algn="ctr">
            <a:defRPr sz="4700"/>
          </a:lvl4pPr>
          <a:lvl5pPr marL="1143000" indent="-285750" algn="ctr">
            <a:defRPr sz="4700"/>
          </a:lvl5pPr>
          <a:lvl6pPr marL="1428750" indent="-285750" algn="ctr">
            <a:defRPr sz="4700"/>
          </a:lvl6pPr>
          <a:lvl7pPr marL="1714500" indent="-285750" algn="ctr">
            <a:defRPr sz="4700"/>
          </a:lvl7pPr>
          <a:lvl8pPr marL="2000250" indent="-285750" algn="ctr">
            <a:defRPr sz="4700"/>
          </a:lvl8pPr>
          <a:lvl9pPr marL="2286000" indent="-285750" algn="ctr">
            <a:defRPr sz="47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dirty="0" smtClean="0"/>
            <a:t>Обмен опытом между всеми участниками игры</a:t>
          </a:r>
          <a:endParaRPr lang="ru-RU" sz="1200" b="1" dirty="0"/>
        </a:p>
      </dsp:txBody>
      <dsp:txXfrm>
        <a:off x="2132030" y="3226783"/>
        <a:ext cx="1462801" cy="1462801"/>
      </dsp:txXfrm>
    </dsp:sp>
    <dsp:sp modelId="{A29C7B74-5A2F-498A-BC56-048DC1B8015A}">
      <dsp:nvSpPr>
        <dsp:cNvPr id="16" name="Овал 15"/>
        <dsp:cNvSpPr/>
      </dsp:nvSpPr>
      <dsp:spPr bwMode="white">
        <a:xfrm>
          <a:off x="2641698" y="993780"/>
          <a:ext cx="1462801" cy="1462801"/>
        </a:xfrm>
        <a:prstGeom prst="ellipse">
          <a:avLst/>
        </a:prstGeom>
        <a:sp3d contourW="19050" prstMaterial="metal">
          <a:bevelT w="88900" h="203200"/>
          <a:bevelB w="165100" h="254000"/>
        </a:sp3d>
      </dsp:spPr>
      <dsp:style>
        <a:lnRef idx="0">
          <a:schemeClr val="lt1"/>
        </a:lnRef>
        <a:fillRef idx="1">
          <a:schemeClr val="accent1"/>
        </a:fillRef>
        <a:effectRef idx="2">
          <a:scrgbClr r="0" g="0" b="0"/>
        </a:effectRef>
        <a:fontRef idx="minor">
          <a:schemeClr val="lt1"/>
        </a:fontRef>
      </dsp:style>
      <dsp:txBody>
        <a:bodyPr vert="horz" wrap="square" lIns="15240" tIns="15240" rIns="15240" bIns="15240" anchor="ctr"/>
        <a:lstStyle>
          <a:lvl1pPr algn="ctr">
            <a:defRPr sz="6100"/>
          </a:lvl1pPr>
          <a:lvl2pPr marL="285750" indent="-285750" algn="ctr">
            <a:defRPr sz="4700"/>
          </a:lvl2pPr>
          <a:lvl3pPr marL="571500" indent="-285750" algn="ctr">
            <a:defRPr sz="4700"/>
          </a:lvl3pPr>
          <a:lvl4pPr marL="857250" indent="-285750" algn="ctr">
            <a:defRPr sz="4700"/>
          </a:lvl4pPr>
          <a:lvl5pPr marL="1143000" indent="-285750" algn="ctr">
            <a:defRPr sz="4700"/>
          </a:lvl5pPr>
          <a:lvl6pPr marL="1428750" indent="-285750" algn="ctr">
            <a:defRPr sz="4700"/>
          </a:lvl6pPr>
          <a:lvl7pPr marL="1714500" indent="-285750" algn="ctr">
            <a:defRPr sz="4700"/>
          </a:lvl7pPr>
          <a:lvl8pPr marL="2000250" indent="-285750" algn="ctr">
            <a:defRPr sz="4700"/>
          </a:lvl8pPr>
          <a:lvl9pPr marL="2286000" indent="-285750" algn="ctr">
            <a:defRPr sz="47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dirty="0" smtClean="0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</a:rPr>
            <a:t>Вовлечение семей </a:t>
          </a:r>
          <a:r>
            <a:rPr lang="ru-RU" sz="1000" b="1" dirty="0" smtClean="0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</a:rPr>
            <a:t>воспитанников</a:t>
          </a:r>
          <a:endParaRPr lang="ru-RU" sz="1000" b="1" dirty="0" smtClean="0">
            <a:gradFill>
              <a:gsLst>
                <a:gs pos="0">
                  <a:srgbClr val="E30000"/>
                </a:gs>
                <a:gs pos="100000">
                  <a:srgbClr val="760303"/>
                </a:gs>
              </a:gsLst>
              <a:lin scaled="0"/>
            </a:gradFill>
          </a:endParaRPr>
        </a:p>
      </dsp:txBody>
      <dsp:txXfrm>
        <a:off x="2641698" y="993780"/>
        <a:ext cx="1462801" cy="146280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Группа 1"/>
      <dsp:cNvGrpSpPr/>
    </dsp:nvGrpSpPr>
    <dsp:grpSpPr>
      <a:xfrm>
        <a:off x="0" y="0"/>
        <a:ext cx="9954591" cy="6197969"/>
        <a:chOff x="0" y="0"/>
        <a:chExt cx="9954591" cy="6197969"/>
      </a:xfrm>
    </dsp:grpSpPr>
    <dsp:sp modelId="{E61E5372-88CD-4E84-ADD6-B7E61EBAE44C}">
      <dsp:nvSpPr>
        <dsp:cNvPr id="3" name="Скругленный прямоугольник 2"/>
        <dsp:cNvSpPr/>
      </dsp:nvSpPr>
      <dsp:spPr bwMode="white">
        <a:xfrm>
          <a:off x="4152964" y="61726"/>
          <a:ext cx="1670812" cy="1086028"/>
        </a:xfrm>
        <a:prstGeom prst="roundRect">
          <a:avLst/>
        </a:prstGeom>
        <a:sp3d contourW="19050" prstMaterial="metal">
          <a:bevelT w="88900" h="203200"/>
          <a:bevelB w="165100" h="254000"/>
        </a:sp3d>
      </dsp:spPr>
      <dsp:style>
        <a:lnRef idx="0">
          <a:schemeClr val="lt1"/>
        </a:lnRef>
        <a:fillRef idx="1">
          <a:schemeClr val="accent1"/>
        </a:fillRef>
        <a:effectRef idx="2">
          <a:scrgbClr r="0" g="0" b="0"/>
        </a:effectRef>
        <a:fontRef idx="minor">
          <a:schemeClr val="lt1"/>
        </a:fontRef>
      </dsp:style>
      <dsp:txBody>
        <a:bodyPr lIns="53340" tIns="53340" rIns="53340" bIns="53340" anchor="ctr"/>
        <a:lstStyle>
          <a:lvl1pPr algn="ctr">
            <a:defRPr sz="1400"/>
          </a:lvl1pPr>
          <a:lvl2pPr marL="57150" indent="-57150" algn="ctr">
            <a:defRPr sz="1000"/>
          </a:lvl2pPr>
          <a:lvl3pPr marL="114300" indent="-57150" algn="ctr">
            <a:defRPr sz="1000"/>
          </a:lvl3pPr>
          <a:lvl4pPr marL="171450" indent="-57150" algn="ctr">
            <a:defRPr sz="1000"/>
          </a:lvl4pPr>
          <a:lvl5pPr marL="228600" indent="-57150" algn="ctr">
            <a:defRPr sz="1000"/>
          </a:lvl5pPr>
          <a:lvl6pPr marL="285750" indent="-57150" algn="ctr">
            <a:defRPr sz="1000"/>
          </a:lvl6pPr>
          <a:lvl7pPr marL="342900" indent="-57150" algn="ctr">
            <a:defRPr sz="1000"/>
          </a:lvl7pPr>
          <a:lvl8pPr marL="400050" indent="-57150" algn="ctr">
            <a:defRPr sz="1000"/>
          </a:lvl8pPr>
          <a:lvl9pPr marL="457200" indent="-57150" algn="ctr">
            <a:defRPr sz="1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400" dirty="0" smtClean="0">
              <a:latin typeface="Bookman Old Style" panose="02050604050505020204" pitchFamily="18" charset="0"/>
            </a:rPr>
            <a:t>Учится самостоятельно добывать знания, применять умения</a:t>
          </a:r>
          <a:endParaRPr lang="ru-RU" sz="1400" dirty="0"/>
        </a:p>
      </dsp:txBody>
      <dsp:txXfrm>
        <a:off x="4152964" y="61726"/>
        <a:ext cx="1670812" cy="1086028"/>
      </dsp:txXfrm>
    </dsp:sp>
    <dsp:sp modelId="{FF127FD1-C8FF-4FDF-8676-0F2D76F74B98}">
      <dsp:nvSpPr>
        <dsp:cNvPr id="4" name="Дуга 3"/>
        <dsp:cNvSpPr/>
      </dsp:nvSpPr>
      <dsp:spPr bwMode="white">
        <a:xfrm>
          <a:off x="2421325" y="543014"/>
          <a:ext cx="5111941" cy="5111941"/>
        </a:xfrm>
        <a:prstGeom prst="arc">
          <a:avLst>
            <a:gd name="adj1" fmla="val 17379861"/>
            <a:gd name="adj2" fmla="val 19285489"/>
          </a:avLst>
        </a:prstGeom>
        <a:sp3d z="-110000"/>
      </dsp:spPr>
      <dsp:style>
        <a:lnRef idx="1">
          <a:schemeClr val="accent1"/>
        </a:lnRef>
        <a:fillRef idx="0">
          <a:schemeClr val="accent1"/>
        </a:fillRef>
        <a:effectRef idx="0">
          <a:scrgbClr r="0" g="0" b="0"/>
        </a:effectRef>
        <a:fontRef idx="minor"/>
      </dsp:style>
      <dsp:txXfrm>
        <a:off x="2421325" y="543014"/>
        <a:ext cx="5111941" cy="5111941"/>
      </dsp:txXfrm>
    </dsp:sp>
    <dsp:sp modelId="{F8D7D8DA-663E-4D13-98C2-1B79FC6E12FB}">
      <dsp:nvSpPr>
        <dsp:cNvPr id="5" name="Скругленный прямоугольник 4"/>
        <dsp:cNvSpPr/>
      </dsp:nvSpPr>
      <dsp:spPr bwMode="white">
        <a:xfrm>
          <a:off x="6554237" y="1516561"/>
          <a:ext cx="1670812" cy="1086028"/>
        </a:xfrm>
        <a:prstGeom prst="roundRect">
          <a:avLst/>
        </a:prstGeom>
        <a:sp3d contourW="19050" prstMaterial="metal">
          <a:bevelT w="88900" h="203200"/>
          <a:bevelB w="165100" h="254000"/>
        </a:sp3d>
      </dsp:spPr>
      <dsp:style>
        <a:lnRef idx="0">
          <a:schemeClr val="lt1"/>
        </a:lnRef>
        <a:fillRef idx="1">
          <a:schemeClr val="accent1"/>
        </a:fillRef>
        <a:effectRef idx="2">
          <a:scrgbClr r="0" g="0" b="0"/>
        </a:effectRef>
        <a:fontRef idx="minor">
          <a:schemeClr val="lt1"/>
        </a:fontRef>
      </dsp:style>
      <dsp:txBody>
        <a:bodyPr lIns="60960" tIns="60960" rIns="60960" bIns="60960" anchor="ctr"/>
        <a:lstStyle>
          <a:lvl1pPr algn="ctr">
            <a:defRPr sz="1400"/>
          </a:lvl1pPr>
          <a:lvl2pPr marL="57150" indent="-57150" algn="ctr">
            <a:defRPr sz="1000"/>
          </a:lvl2pPr>
          <a:lvl3pPr marL="114300" indent="-57150" algn="ctr">
            <a:defRPr sz="1000"/>
          </a:lvl3pPr>
          <a:lvl4pPr marL="171450" indent="-57150" algn="ctr">
            <a:defRPr sz="1000"/>
          </a:lvl4pPr>
          <a:lvl5pPr marL="228600" indent="-57150" algn="ctr">
            <a:defRPr sz="1000"/>
          </a:lvl5pPr>
          <a:lvl6pPr marL="285750" indent="-57150" algn="ctr">
            <a:defRPr sz="1000"/>
          </a:lvl6pPr>
          <a:lvl7pPr marL="342900" indent="-57150" algn="ctr">
            <a:defRPr sz="1000"/>
          </a:lvl7pPr>
          <a:lvl8pPr marL="400050" indent="-57150" algn="ctr">
            <a:defRPr sz="1000"/>
          </a:lvl8pPr>
          <a:lvl9pPr marL="457200" indent="-57150" algn="ctr">
            <a:defRPr sz="1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600" dirty="0" smtClean="0">
              <a:latin typeface="Bookman Old Style" panose="02050604050505020204" pitchFamily="18" charset="0"/>
            </a:rPr>
            <a:t>приобретает умение находить более одного варианта решения поставленной задачи</a:t>
          </a:r>
          <a:endParaRPr lang="ru-RU" sz="1600" dirty="0"/>
        </a:p>
      </dsp:txBody>
      <dsp:txXfrm>
        <a:off x="6554237" y="1516561"/>
        <a:ext cx="1670812" cy="1086028"/>
      </dsp:txXfrm>
    </dsp:sp>
    <dsp:sp modelId="{F08FC4AA-1EDF-4DDC-9A4E-21C72682FC05}">
      <dsp:nvSpPr>
        <dsp:cNvPr id="6" name="Дуга 5"/>
        <dsp:cNvSpPr/>
      </dsp:nvSpPr>
      <dsp:spPr bwMode="white">
        <a:xfrm>
          <a:off x="2427116" y="571420"/>
          <a:ext cx="5111941" cy="5111941"/>
        </a:xfrm>
        <a:prstGeom prst="arc">
          <a:avLst>
            <a:gd name="adj1" fmla="val 20902753"/>
            <a:gd name="adj2" fmla="val 641666"/>
          </a:avLst>
        </a:prstGeom>
        <a:sp3d z="-110000"/>
      </dsp:spPr>
      <dsp:style>
        <a:lnRef idx="1">
          <a:schemeClr val="accent1"/>
        </a:lnRef>
        <a:fillRef idx="0">
          <a:schemeClr val="accent1"/>
        </a:fillRef>
        <a:effectRef idx="0">
          <a:scrgbClr r="0" g="0" b="0"/>
        </a:effectRef>
        <a:fontRef idx="minor"/>
      </dsp:style>
      <dsp:txXfrm>
        <a:off x="2427116" y="571420"/>
        <a:ext cx="5111941" cy="5111941"/>
      </dsp:txXfrm>
    </dsp:sp>
    <dsp:sp modelId="{5594732C-C989-481E-8692-47917B85BC50}">
      <dsp:nvSpPr>
        <dsp:cNvPr id="7" name="Скругленный прямоугольник 6"/>
        <dsp:cNvSpPr/>
      </dsp:nvSpPr>
      <dsp:spPr bwMode="white">
        <a:xfrm>
          <a:off x="6693427" y="3611684"/>
          <a:ext cx="1670812" cy="1086028"/>
        </a:xfrm>
        <a:prstGeom prst="roundRect">
          <a:avLst/>
        </a:prstGeom>
        <a:sp3d contourW="19050" prstMaterial="metal">
          <a:bevelT w="88900" h="203200"/>
          <a:bevelB w="165100" h="254000"/>
        </a:sp3d>
      </dsp:spPr>
      <dsp:style>
        <a:lnRef idx="0">
          <a:schemeClr val="lt1"/>
        </a:lnRef>
        <a:fillRef idx="1">
          <a:schemeClr val="accent1"/>
        </a:fillRef>
        <a:effectRef idx="2">
          <a:scrgbClr r="0" g="0" b="0"/>
        </a:effectRef>
        <a:fontRef idx="minor">
          <a:schemeClr val="lt1"/>
        </a:fontRef>
      </dsp:style>
      <dsp:txBody>
        <a:bodyPr lIns="60960" tIns="60960" rIns="60960" bIns="60960" anchor="ctr"/>
        <a:lstStyle>
          <a:lvl1pPr algn="ctr">
            <a:defRPr sz="1400"/>
          </a:lvl1pPr>
          <a:lvl2pPr marL="57150" indent="-57150" algn="ctr">
            <a:defRPr sz="1000"/>
          </a:lvl2pPr>
          <a:lvl3pPr marL="114300" indent="-57150" algn="ctr">
            <a:defRPr sz="1000"/>
          </a:lvl3pPr>
          <a:lvl4pPr marL="171450" indent="-57150" algn="ctr">
            <a:defRPr sz="1000"/>
          </a:lvl4pPr>
          <a:lvl5pPr marL="228600" indent="-57150" algn="ctr">
            <a:defRPr sz="1000"/>
          </a:lvl5pPr>
          <a:lvl6pPr marL="285750" indent="-57150" algn="ctr">
            <a:defRPr sz="1000"/>
          </a:lvl6pPr>
          <a:lvl7pPr marL="342900" indent="-57150" algn="ctr">
            <a:defRPr sz="1000"/>
          </a:lvl7pPr>
          <a:lvl8pPr marL="400050" indent="-57150" algn="ctr">
            <a:defRPr sz="1000"/>
          </a:lvl8pPr>
          <a:lvl9pPr marL="457200" indent="-57150" algn="ctr">
            <a:defRPr sz="1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600" dirty="0" smtClean="0">
              <a:latin typeface="Bookman Old Style" panose="02050604050505020204" pitchFamily="18" charset="0"/>
            </a:rPr>
            <a:t>учится работать в команде</a:t>
          </a:r>
          <a:endParaRPr lang="ru-RU" sz="1600" dirty="0"/>
        </a:p>
      </dsp:txBody>
      <dsp:txXfrm>
        <a:off x="6693427" y="3611684"/>
        <a:ext cx="1670812" cy="1086028"/>
      </dsp:txXfrm>
    </dsp:sp>
    <dsp:sp modelId="{EF8AEA13-2CE5-40DC-9CFE-717C5B7E1F7D}">
      <dsp:nvSpPr>
        <dsp:cNvPr id="8" name="Дуга 7"/>
        <dsp:cNvSpPr/>
      </dsp:nvSpPr>
      <dsp:spPr bwMode="white">
        <a:xfrm>
          <a:off x="2421325" y="543014"/>
          <a:ext cx="5111941" cy="5111941"/>
        </a:xfrm>
        <a:prstGeom prst="arc">
          <a:avLst>
            <a:gd name="adj1" fmla="val 2342399"/>
            <a:gd name="adj2" fmla="val 4236034"/>
          </a:avLst>
        </a:prstGeom>
        <a:sp3d z="-110000"/>
      </dsp:spPr>
      <dsp:style>
        <a:lnRef idx="1">
          <a:schemeClr val="accent1"/>
        </a:lnRef>
        <a:fillRef idx="0">
          <a:schemeClr val="accent1"/>
        </a:fillRef>
        <a:effectRef idx="0">
          <a:scrgbClr r="0" g="0" b="0"/>
        </a:effectRef>
        <a:fontRef idx="minor"/>
      </dsp:style>
      <dsp:txXfrm>
        <a:off x="2421325" y="543014"/>
        <a:ext cx="5111941" cy="5111941"/>
      </dsp:txXfrm>
    </dsp:sp>
    <dsp:sp modelId="{C408728D-628D-493F-9399-A038CEBA8DEE}">
      <dsp:nvSpPr>
        <dsp:cNvPr id="9" name="Скругленный прямоугольник 8"/>
        <dsp:cNvSpPr/>
      </dsp:nvSpPr>
      <dsp:spPr bwMode="white">
        <a:xfrm>
          <a:off x="4141890" y="5111941"/>
          <a:ext cx="1670812" cy="1086028"/>
        </a:xfrm>
        <a:prstGeom prst="roundRect">
          <a:avLst/>
        </a:prstGeom>
        <a:sp3d contourW="19050" prstMaterial="metal">
          <a:bevelT w="88900" h="203200"/>
          <a:bevelB w="165100" h="254000"/>
        </a:sp3d>
      </dsp:spPr>
      <dsp:style>
        <a:lnRef idx="0">
          <a:schemeClr val="lt1"/>
        </a:lnRef>
        <a:fillRef idx="1">
          <a:schemeClr val="accent1"/>
        </a:fillRef>
        <a:effectRef idx="2">
          <a:scrgbClr r="0" g="0" b="0"/>
        </a:effectRef>
        <a:fontRef idx="minor">
          <a:schemeClr val="lt1"/>
        </a:fontRef>
      </dsp:style>
      <dsp:txBody>
        <a:bodyPr lIns="68580" tIns="68580" rIns="68580" bIns="68580" anchor="ctr"/>
        <a:lstStyle>
          <a:lvl1pPr algn="ctr">
            <a:defRPr sz="1400"/>
          </a:lvl1pPr>
          <a:lvl2pPr marL="57150" indent="-57150" algn="ctr">
            <a:defRPr sz="1000"/>
          </a:lvl2pPr>
          <a:lvl3pPr marL="114300" indent="-57150" algn="ctr">
            <a:defRPr sz="1000"/>
          </a:lvl3pPr>
          <a:lvl4pPr marL="171450" indent="-57150" algn="ctr">
            <a:defRPr sz="1000"/>
          </a:lvl4pPr>
          <a:lvl5pPr marL="228600" indent="-57150" algn="ctr">
            <a:defRPr sz="1000"/>
          </a:lvl5pPr>
          <a:lvl6pPr marL="285750" indent="-57150" algn="ctr">
            <a:defRPr sz="1000"/>
          </a:lvl6pPr>
          <a:lvl7pPr marL="342900" indent="-57150" algn="ctr">
            <a:defRPr sz="1000"/>
          </a:lvl7pPr>
          <a:lvl8pPr marL="400050" indent="-57150" algn="ctr">
            <a:defRPr sz="1000"/>
          </a:lvl8pPr>
          <a:lvl9pPr marL="457200" indent="-57150" algn="ctr">
            <a:defRPr sz="1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800" dirty="0" smtClean="0">
              <a:latin typeface="Bookman Old Style" panose="02050604050505020204" pitchFamily="18" charset="0"/>
            </a:rPr>
            <a:t>Формирование личной заинтересованности</a:t>
          </a:r>
          <a:endParaRPr lang="ru-RU" sz="1800" dirty="0">
            <a:latin typeface="Bookman Old Style" panose="02050604050505020204" pitchFamily="18" charset="0"/>
          </a:endParaRPr>
        </a:p>
      </dsp:txBody>
      <dsp:txXfrm>
        <a:off x="4141890" y="5111941"/>
        <a:ext cx="1670812" cy="1086028"/>
      </dsp:txXfrm>
    </dsp:sp>
    <dsp:sp modelId="{BFF49914-71D7-4B35-B4F9-346460CF2826}">
      <dsp:nvSpPr>
        <dsp:cNvPr id="10" name="Дуга 9"/>
        <dsp:cNvSpPr/>
      </dsp:nvSpPr>
      <dsp:spPr bwMode="white">
        <a:xfrm>
          <a:off x="2421325" y="543014"/>
          <a:ext cx="5111941" cy="5111941"/>
        </a:xfrm>
        <a:prstGeom prst="arc">
          <a:avLst>
            <a:gd name="adj1" fmla="val 6563211"/>
            <a:gd name="adj2" fmla="val 8382971"/>
          </a:avLst>
        </a:prstGeom>
        <a:sp3d z="-110000"/>
      </dsp:spPr>
      <dsp:style>
        <a:lnRef idx="1">
          <a:schemeClr val="accent1"/>
        </a:lnRef>
        <a:fillRef idx="0">
          <a:schemeClr val="accent1"/>
        </a:fillRef>
        <a:effectRef idx="0">
          <a:scrgbClr r="0" g="0" b="0"/>
        </a:effectRef>
        <a:fontRef idx="minor"/>
      </dsp:style>
      <dsp:txXfrm>
        <a:off x="2421325" y="543014"/>
        <a:ext cx="5111941" cy="5111941"/>
      </dsp:txXfrm>
    </dsp:sp>
    <dsp:sp modelId="{5B203207-10ED-4C68-B298-F1466E754DBA}">
      <dsp:nvSpPr>
        <dsp:cNvPr id="11" name="Скругленный прямоугольник 10"/>
        <dsp:cNvSpPr/>
      </dsp:nvSpPr>
      <dsp:spPr bwMode="white">
        <a:xfrm>
          <a:off x="1550592" y="3655025"/>
          <a:ext cx="1670812" cy="1086028"/>
        </a:xfrm>
        <a:prstGeom prst="roundRect">
          <a:avLst/>
        </a:prstGeom>
        <a:sp3d contourW="19050" prstMaterial="metal">
          <a:bevelT w="88900" h="203200"/>
          <a:bevelB w="165100" h="254000"/>
        </a:sp3d>
      </dsp:spPr>
      <dsp:style>
        <a:lnRef idx="0">
          <a:schemeClr val="lt1"/>
        </a:lnRef>
        <a:fillRef idx="1">
          <a:schemeClr val="accent1"/>
        </a:fillRef>
        <a:effectRef idx="2">
          <a:scrgbClr r="0" g="0" b="0"/>
        </a:effectRef>
        <a:fontRef idx="minor">
          <a:schemeClr val="lt1"/>
        </a:fontRef>
      </dsp:style>
      <dsp:txBody>
        <a:bodyPr lIns="53340" tIns="53340" rIns="53340" bIns="53340" anchor="ctr"/>
        <a:lstStyle>
          <a:lvl1pPr algn="ctr">
            <a:defRPr sz="1400"/>
          </a:lvl1pPr>
          <a:lvl2pPr marL="57150" indent="-57150" algn="ctr">
            <a:defRPr sz="1000"/>
          </a:lvl2pPr>
          <a:lvl3pPr marL="114300" indent="-57150" algn="ctr">
            <a:defRPr sz="1000"/>
          </a:lvl3pPr>
          <a:lvl4pPr marL="171450" indent="-57150" algn="ctr">
            <a:defRPr sz="1000"/>
          </a:lvl4pPr>
          <a:lvl5pPr marL="228600" indent="-57150" algn="ctr">
            <a:defRPr sz="1000"/>
          </a:lvl5pPr>
          <a:lvl6pPr marL="285750" indent="-57150" algn="ctr">
            <a:defRPr sz="1000"/>
          </a:lvl6pPr>
          <a:lvl7pPr marL="342900" indent="-57150" algn="ctr">
            <a:defRPr sz="1000"/>
          </a:lvl7pPr>
          <a:lvl8pPr marL="400050" indent="-57150" algn="ctr">
            <a:defRPr sz="1000"/>
          </a:lvl8pPr>
          <a:lvl9pPr marL="457200" indent="-57150" algn="ctr">
            <a:defRPr sz="1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dirty="0" smtClean="0">
              <a:latin typeface="Bookman Old Style" panose="02050604050505020204" pitchFamily="18" charset="0"/>
            </a:rPr>
            <a:t>Формирование ловкости, выносливости, силы</a:t>
          </a:r>
          <a:endParaRPr lang="ru-RU" dirty="0">
            <a:latin typeface="Bookman Old Style" panose="02050604050505020204" pitchFamily="18" charset="0"/>
          </a:endParaRPr>
        </a:p>
      </dsp:txBody>
      <dsp:txXfrm>
        <a:off x="1550592" y="3655025"/>
        <a:ext cx="1670812" cy="1086028"/>
      </dsp:txXfrm>
    </dsp:sp>
    <dsp:sp modelId="{5AA5CEF8-E96B-48C9-BA37-A1178F451761}">
      <dsp:nvSpPr>
        <dsp:cNvPr id="12" name="Дуга 11"/>
        <dsp:cNvSpPr/>
      </dsp:nvSpPr>
      <dsp:spPr bwMode="white">
        <a:xfrm>
          <a:off x="2365113" y="622628"/>
          <a:ext cx="5111941" cy="5111941"/>
        </a:xfrm>
        <a:prstGeom prst="arc">
          <a:avLst>
            <a:gd name="adj1" fmla="val 10171359"/>
            <a:gd name="adj2" fmla="val 11731192"/>
          </a:avLst>
        </a:prstGeom>
        <a:sp3d z="-110000"/>
      </dsp:spPr>
      <dsp:style>
        <a:lnRef idx="1">
          <a:schemeClr val="accent1"/>
        </a:lnRef>
        <a:fillRef idx="0">
          <a:schemeClr val="accent1"/>
        </a:fillRef>
        <a:effectRef idx="0">
          <a:scrgbClr r="0" g="0" b="0"/>
        </a:effectRef>
        <a:fontRef idx="minor"/>
      </dsp:style>
      <dsp:txXfrm>
        <a:off x="2365113" y="622628"/>
        <a:ext cx="5111941" cy="5111941"/>
      </dsp:txXfrm>
    </dsp:sp>
    <dsp:sp modelId="{945F7C31-37BF-4FEB-ADBD-2EDF403DB9F2}">
      <dsp:nvSpPr>
        <dsp:cNvPr id="13" name="Скругленный прямоугольник 12"/>
        <dsp:cNvSpPr/>
      </dsp:nvSpPr>
      <dsp:spPr bwMode="white">
        <a:xfrm>
          <a:off x="1650007" y="1397268"/>
          <a:ext cx="1670812" cy="1086028"/>
        </a:xfrm>
        <a:prstGeom prst="roundRect">
          <a:avLst/>
        </a:prstGeom>
        <a:sp3d contourW="19050" prstMaterial="metal">
          <a:bevelT w="88900" h="203200"/>
          <a:bevelB w="165100" h="254000"/>
        </a:sp3d>
      </dsp:spPr>
      <dsp:style>
        <a:lnRef idx="0">
          <a:schemeClr val="lt1"/>
        </a:lnRef>
        <a:fillRef idx="1">
          <a:schemeClr val="accent1"/>
        </a:fillRef>
        <a:effectRef idx="2">
          <a:scrgbClr r="0" g="0" b="0"/>
        </a:effectRef>
        <a:fontRef idx="minor">
          <a:schemeClr val="lt1"/>
        </a:fontRef>
      </dsp:style>
      <dsp:txBody>
        <a:bodyPr lIns="53340" tIns="53340" rIns="53340" bIns="53340" anchor="ctr"/>
        <a:lstStyle>
          <a:lvl1pPr algn="ctr">
            <a:defRPr sz="1400"/>
          </a:lvl1pPr>
          <a:lvl2pPr marL="57150" indent="-57150" algn="ctr">
            <a:defRPr sz="1000"/>
          </a:lvl2pPr>
          <a:lvl3pPr marL="114300" indent="-57150" algn="ctr">
            <a:defRPr sz="1000"/>
          </a:lvl3pPr>
          <a:lvl4pPr marL="171450" indent="-57150" algn="ctr">
            <a:defRPr sz="1000"/>
          </a:lvl4pPr>
          <a:lvl5pPr marL="228600" indent="-57150" algn="ctr">
            <a:defRPr sz="1000"/>
          </a:lvl5pPr>
          <a:lvl6pPr marL="285750" indent="-57150" algn="ctr">
            <a:defRPr sz="1000"/>
          </a:lvl6pPr>
          <a:lvl7pPr marL="342900" indent="-57150" algn="ctr">
            <a:defRPr sz="1000"/>
          </a:lvl7pPr>
          <a:lvl8pPr marL="400050" indent="-57150" algn="ctr">
            <a:defRPr sz="1000"/>
          </a:lvl8pPr>
          <a:lvl9pPr marL="457200" indent="-57150" algn="ctr">
            <a:defRPr sz="1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dirty="0" smtClean="0">
              <a:latin typeface="Bookman Old Style" panose="02050604050505020204" pitchFamily="18" charset="0"/>
            </a:rPr>
            <a:t>Свободное общение со взрослыми и детьми</a:t>
          </a:r>
          <a:endParaRPr lang="ru-RU" dirty="0">
            <a:latin typeface="Bookman Old Style" panose="02050604050505020204" pitchFamily="18" charset="0"/>
          </a:endParaRPr>
        </a:p>
      </dsp:txBody>
      <dsp:txXfrm>
        <a:off x="1650007" y="1397268"/>
        <a:ext cx="1670812" cy="1086028"/>
      </dsp:txXfrm>
    </dsp:sp>
    <dsp:sp modelId="{0F149D1A-4758-40AE-9469-8F361C034EDB}">
      <dsp:nvSpPr>
        <dsp:cNvPr id="14" name="Дуга 13"/>
        <dsp:cNvSpPr/>
      </dsp:nvSpPr>
      <dsp:spPr bwMode="white">
        <a:xfrm>
          <a:off x="2421325" y="543014"/>
          <a:ext cx="5111941" cy="5111941"/>
        </a:xfrm>
        <a:prstGeom prst="arc">
          <a:avLst>
            <a:gd name="adj1" fmla="val 13322201"/>
            <a:gd name="adj2" fmla="val 15053440"/>
          </a:avLst>
        </a:prstGeom>
        <a:sp3d z="-110000"/>
      </dsp:spPr>
      <dsp:style>
        <a:lnRef idx="1">
          <a:schemeClr val="accent1"/>
        </a:lnRef>
        <a:fillRef idx="0">
          <a:schemeClr val="accent1"/>
        </a:fillRef>
        <a:effectRef idx="0">
          <a:scrgbClr r="0" g="0" b="0"/>
        </a:effectRef>
        <a:fontRef idx="minor"/>
      </dsp:style>
      <dsp:txXfrm>
        <a:off x="2421325" y="543014"/>
        <a:ext cx="5111941" cy="51119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>
          <dgm:prSet qsTypeId="urn:microsoft.com/office/officeart/2005/8/quickstyle/simple5"/>
        </dgm:pt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Sty" val="noArr"/>
                    <dgm:param type="endSty" val="noArr"/>
                    <dgm:param type="begPts" val="auto"/>
                    <dgm:param type="endPts" val="auto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stAng" val="90"/>
                              <dgm:param type="ctrShpMap" val="fNode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stAng" val="45"/>
                              <dgm:param type="spanAng" val="90"/>
                              <dgm:param type="ctrShpMap" val="fNode"/>
                            </dgm:alg>
                          </dgm:if>
                          <dgm:else name="Name68">
                            <dgm:alg type="cycle">
                              <dgm:param type="stAng" val="0"/>
                              <dgm:param type="spanAng" val="180"/>
                              <dgm:param type="ctrShpMap" val="fNode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stAng" val="0"/>
                              <dgm:param type="ctrShpMap" val="fNode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stAng" val="315"/>
                              <dgm:param type="spanAng" val="90"/>
                              <dgm:param type="ctrShpMap" val="fNode"/>
                            </dgm:alg>
                          </dgm:if>
                          <dgm:else name="Name73">
                            <dgm:alg type="cycle">
                              <dgm:param type="stAng" val="270"/>
                              <dgm:param type="spanAng" val="180"/>
                              <dgm:param type="ctrShpMap" val="fNode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stAng" val="0"/>
                              <dgm:param type="ctrShpMap" val="fNode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stAng" val="315"/>
                              <dgm:param type="spanAng" val="90"/>
                              <dgm:param type="ctrShpMap" val="fNode"/>
                            </dgm:alg>
                          </dgm:if>
                          <dgm:else name="Name78">
                            <dgm:alg type="cycle">
                              <dgm:param type="stAng" val="270"/>
                              <dgm:param type="spanAng" val="180"/>
                              <dgm:param type="ctrShpMap" val="fNode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stAng" val="0"/>
                              <dgm:param type="ctrShpMap" val="fNode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stAng" val="315"/>
                              <dgm:param type="spanAng" val="90"/>
                              <dgm:param type="ctrShpMap" val="fNode"/>
                            </dgm:alg>
                          </dgm:if>
                          <dgm:else name="Name83">
                            <dgm:alg type="cycle">
                              <dgm:param type="stAng" val="292.5"/>
                              <dgm:param type="spanAng" val="135"/>
                              <dgm:param type="ctrShpMap" val="fNode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stAng" val="0"/>
                              <dgm:param type="ctrShpMap" val="fNode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stAng" val="315"/>
                              <dgm:param type="spanAng" val="90"/>
                              <dgm:param type="ctrShpMap" val="fNode"/>
                            </dgm:alg>
                          </dgm:if>
                          <dgm:else name="Name88">
                            <dgm:alg type="cycle">
                              <dgm:param type="stAng" val="0"/>
                              <dgm:param type="spanAng" val="360"/>
                              <dgm:param type="ctrShpMap" val="fNode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stAng" val="0"/>
                              <dgm:param type="ctrShpMap" val="fNode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stAng" val="315"/>
                              <dgm:param type="spanAng" val="90"/>
                              <dgm:param type="ctrShpMap" val="fNode"/>
                            </dgm:alg>
                          </dgm:if>
                          <dgm:else name="Name93">
                            <dgm:alg type="cycle">
                              <dgm:param type="stAng" val="0"/>
                              <dgm:param type="spanAng" val="360"/>
                              <dgm:param type="ctrShpMap" val="fNode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stAng" val="0"/>
                              <dgm:param type="ctrShpMap" val="fNode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stAng" val="315"/>
                              <dgm:param type="spanAng" val="90"/>
                              <dgm:param type="ctrShpMap" val="fNode"/>
                            </dgm:alg>
                          </dgm:if>
                          <dgm:else name="Name98">
                            <dgm:alg type="cycle">
                              <dgm:param type="stAng" val="0"/>
                              <dgm:param type="spanAng" val="360"/>
                              <dgm:param type="ctrShpMap" val="fNode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stAng" val="270"/>
                              <dgm:param type="ctrShpMap" val="fNode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stAng" val="315"/>
                              <dgm:param type="spanAng" val="-90"/>
                              <dgm:param type="ctrShpMap" val="fNode"/>
                            </dgm:alg>
                          </dgm:if>
                          <dgm:else name="Name106">
                            <dgm:alg type="cycle">
                              <dgm:param type="stAng" val="0"/>
                              <dgm:param type="spanAng" val="-180"/>
                              <dgm:param type="ctrShpMap" val="fNode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stAng" val="0"/>
                              <dgm:param type="ctrShpMap" val="fNode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stAng" val="45"/>
                              <dgm:param type="spanAng" val="-90"/>
                              <dgm:param type="ctrShpMap" val="fNode"/>
                            </dgm:alg>
                          </dgm:if>
                          <dgm:else name="Name111">
                            <dgm:alg type="cycle">
                              <dgm:param type="stAng" val="90"/>
                              <dgm:param type="spanAng" val="-180"/>
                              <dgm:param type="ctrShpMap" val="fNode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stAng" val="0"/>
                              <dgm:param type="ctrShpMap" val="fNode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stAng" val="45"/>
                              <dgm:param type="spanAng" val="-90"/>
                              <dgm:param type="ctrShpMap" val="fNode"/>
                            </dgm:alg>
                          </dgm:if>
                          <dgm:else name="Name116">
                            <dgm:alg type="cycle">
                              <dgm:param type="stAng" val="90"/>
                              <dgm:param type="spanAng" val="-180"/>
                              <dgm:param type="ctrShpMap" val="fNode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stAng" val="0"/>
                              <dgm:param type="ctrShpMap" val="fNode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stAng" val="45"/>
                              <dgm:param type="spanAng" val="-90"/>
                              <dgm:param type="ctrShpMap" val="fNode"/>
                            </dgm:alg>
                          </dgm:if>
                          <dgm:else name="Name121">
                            <dgm:alg type="cycle">
                              <dgm:param type="stAng" val="67.5"/>
                              <dgm:param type="spanAng" val="-135"/>
                              <dgm:param type="ctrShpMap" val="fNode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stAng" val="0"/>
                              <dgm:param type="ctrShpMap" val="fNode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stAng" val="45"/>
                              <dgm:param type="spanAng" val="-90"/>
                              <dgm:param type="ctrShpMap" val="fNode"/>
                            </dgm:alg>
                          </dgm:if>
                          <dgm:else name="Name126">
                            <dgm:alg type="cycle">
                              <dgm:param type="stAng" val="0"/>
                              <dgm:param type="spanAng" val="-360"/>
                              <dgm:param type="ctrShpMap" val="fNode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stAng" val="0"/>
                              <dgm:param type="ctrShpMap" val="fNode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stAng" val="45"/>
                              <dgm:param type="spanAng" val="-90"/>
                              <dgm:param type="ctrShpMap" val="fNode"/>
                            </dgm:alg>
                          </dgm:if>
                          <dgm:else name="Name131">
                            <dgm:alg type="cycle">
                              <dgm:param type="stAng" val="0"/>
                              <dgm:param type="spanAng" val="-360"/>
                              <dgm:param type="ctrShpMap" val="fNode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stAng" val="0"/>
                              <dgm:param type="ctrShpMap" val="fNode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stAng" val="45"/>
                              <dgm:param type="spanAng" val="-90"/>
                              <dgm:param type="ctrShpMap" val="fNode"/>
                            </dgm:alg>
                          </dgm:if>
                          <dgm:else name="Name136">
                            <dgm:alg type="cycle">
                              <dgm:param type="stAng" val="0"/>
                              <dgm:param type="spanAng" val="-360"/>
                              <dgm:param type="ctrShpMap" val="fNode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Sty" val="noArr"/>
                          <dgm:param type="endSty" val="noArr"/>
                          <dgm:param type="begPts" val="auto"/>
                          <dgm:param type="endPts" val="auto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srcNode" val="textCenter"/>
                    <dgm:param type="dstNode" val="childCenter1"/>
                    <dgm:param type="dim" val="1D"/>
                    <dgm:param type="endSty" val="noArr"/>
                    <dgm:param type="begPts" val="auto"/>
                    <dgm:param type="endPts" val="auto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stAng" val="180"/>
                              <dgm:param type="ctrShpMap" val="fNode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stAng" val="135"/>
                              <dgm:param type="spanAng" val="90"/>
                              <dgm:param type="ctrShpMap" val="fNode"/>
                            </dgm:alg>
                          </dgm:if>
                          <dgm:else name="Name155">
                            <dgm:alg type="cycle">
                              <dgm:param type="stAng" val="90"/>
                              <dgm:param type="spanAng" val="180"/>
                              <dgm:param type="ctrShpMap" val="fNode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stAng" val="120"/>
                              <dgm:param type="ctrShpMap" val="fNode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stAng" val="75"/>
                              <dgm:param type="spanAng" val="90"/>
                              <dgm:param type="ctrShpMap" val="fNode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stAng" val="30"/>
                              <dgm:param type="spanAng" val="180"/>
                              <dgm:param type="ctrShpMap" val="fNode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stAng" val="90"/>
                              <dgm:param type="ctrShpMap" val="fNode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stAng" val="45"/>
                              <dgm:param type="spanAng" val="90"/>
                              <dgm:param type="ctrShpMap" val="fNode"/>
                            </dgm:alg>
                          </dgm:if>
                          <dgm:else name="Name165">
                            <dgm:alg type="cycle">
                              <dgm:param type="stAng" val="22.5"/>
                              <dgm:param type="spanAng" val="135"/>
                              <dgm:param type="ctrShpMap" val="fNode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stAng" val="72"/>
                              <dgm:param type="ctrShpMap" val="fNode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stAng" val="27"/>
                              <dgm:param type="spanAng" val="90"/>
                              <dgm:param type="ctrShpMap" val="fNode"/>
                            </dgm:alg>
                          </dgm:if>
                          <dgm:else name="Name170">
                            <dgm:alg type="cycle">
                              <dgm:param type="stAng" val="0"/>
                              <dgm:param type="spanAng" val="360"/>
                              <dgm:param type="ctrShpMap" val="fNode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stAng" val="60"/>
                              <dgm:param type="ctrShpMap" val="fNode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stAng" val="15"/>
                              <dgm:param type="spanAng" val="90"/>
                              <dgm:param type="ctrShpMap" val="fNode"/>
                            </dgm:alg>
                          </dgm:if>
                          <dgm:else name="Name175">
                            <dgm:alg type="cycle">
                              <dgm:param type="stAng" val="0"/>
                              <dgm:param type="spanAng" val="360"/>
                              <dgm:param type="ctrShpMap" val="fNode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stAng" val="51"/>
                              <dgm:param type="ctrShpMap" val="fNode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stAng" val="6"/>
                              <dgm:param type="spanAng" val="90"/>
                              <dgm:param type="ctrShpMap" val="fNode"/>
                            </dgm:alg>
                          </dgm:if>
                          <dgm:else name="Name180">
                            <dgm:alg type="cycle">
                              <dgm:param type="stAng" val="0"/>
                              <dgm:param type="spanAng" val="360"/>
                              <dgm:param type="ctrShpMap" val="fNode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stAng" val="180"/>
                              <dgm:param type="ctrShpMap" val="fNode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stAng" val="225"/>
                              <dgm:param type="spanAng" val="-90"/>
                              <dgm:param type="ctrShpMap" val="fNode"/>
                            </dgm:alg>
                          </dgm:if>
                          <dgm:else name="Name188">
                            <dgm:alg type="cycle">
                              <dgm:param type="stAng" val="270"/>
                              <dgm:param type="spanAng" val="-180"/>
                              <dgm:param type="ctrShpMap" val="fNode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stAng" val="240"/>
                              <dgm:param type="ctrShpMap" val="fNode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stAng" val="285"/>
                              <dgm:param type="spanAng" val="-90"/>
                              <dgm:param type="ctrShpMap" val="fNode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stAng" val="330"/>
                              <dgm:param type="spanAng" val="-180"/>
                              <dgm:param type="ctrShpMap" val="fNode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stAng" val="270"/>
                              <dgm:param type="ctrShpMap" val="fNode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stAng" val="315"/>
                              <dgm:param type="spanAng" val="-90"/>
                              <dgm:param type="ctrShpMap" val="fNode"/>
                            </dgm:alg>
                          </dgm:if>
                          <dgm:else name="Name198">
                            <dgm:alg type="cycle">
                              <dgm:param type="stAng" val="337.5"/>
                              <dgm:param type="spanAng" val="-135"/>
                              <dgm:param type="ctrShpMap" val="fNode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stAng" val="288"/>
                              <dgm:param type="ctrShpMap" val="fNode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stAng" val="333"/>
                              <dgm:param type="spanAng" val="-90"/>
                              <dgm:param type="ctrShpMap" val="fNode"/>
                            </dgm:alg>
                          </dgm:if>
                          <dgm:else name="Name203">
                            <dgm:alg type="cycle">
                              <dgm:param type="stAng" val="0"/>
                              <dgm:param type="spanAng" val="-360"/>
                              <dgm:param type="ctrShpMap" val="fNode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stAng" val="300"/>
                              <dgm:param type="ctrShpMap" val="fNode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stAng" val="345"/>
                              <dgm:param type="spanAng" val="-90"/>
                              <dgm:param type="ctrShpMap" val="fNode"/>
                            </dgm:alg>
                          </dgm:if>
                          <dgm:else name="Name208">
                            <dgm:alg type="cycle">
                              <dgm:param type="stAng" val="0"/>
                              <dgm:param type="spanAng" val="-360"/>
                              <dgm:param type="ctrShpMap" val="fNode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stAng" val="308"/>
                              <dgm:param type="ctrShpMap" val="fNode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stAng" val="353"/>
                              <dgm:param type="spanAng" val="-90"/>
                              <dgm:param type="ctrShpMap" val="fNode"/>
                            </dgm:alg>
                          </dgm:if>
                          <dgm:else name="Name213">
                            <dgm:alg type="cycle">
                              <dgm:param type="stAng" val="0"/>
                              <dgm:param type="spanAng" val="-360"/>
                              <dgm:param type="ctrShpMap" val="fNode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Sty" val="noArr"/>
                          <dgm:param type="endSty" val="noArr"/>
                          <dgm:param type="begPts" val="auto"/>
                          <dgm:param type="endPts" val="auto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srcNode" val="textCenter"/>
                    <dgm:param type="dstNode" val="childCenter2"/>
                    <dgm:param type="dim" val="1D"/>
                    <dgm:param type="endSty" val="noArr"/>
                    <dgm:param type="begPts" val="auto"/>
                    <dgm:param type="endPts" val="auto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stAng" val="240"/>
                              <dgm:param type="ctrShpMap" val="fNode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stAng" val="195"/>
                              <dgm:param type="spanAng" val="90"/>
                              <dgm:param type="ctrShpMap" val="fNode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stAng" val="150"/>
                              <dgm:param type="spanAng" val="180"/>
                              <dgm:param type="ctrShpMap" val="fNode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stAng" val="180"/>
                              <dgm:param type="ctrShpMap" val="fNode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stAng" val="135"/>
                              <dgm:param type="spanAng" val="90"/>
                              <dgm:param type="ctrShpMap" val="fNode"/>
                            </dgm:alg>
                          </dgm:if>
                          <dgm:else name="Name237">
                            <dgm:alg type="cycle">
                              <dgm:param type="stAng" val="112.5"/>
                              <dgm:param type="spanAng" val="135"/>
                              <dgm:param type="ctrShpMap" val="fNode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stAng" val="144"/>
                              <dgm:param type="ctrShpMap" val="fNode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stAng" val="99"/>
                              <dgm:param type="spanAng" val="90"/>
                              <dgm:param type="ctrShpMap" val="fNode"/>
                            </dgm:alg>
                          </dgm:if>
                          <dgm:else name="Name242">
                            <dgm:alg type="cycle">
                              <dgm:param type="stAng" val="0"/>
                              <dgm:param type="spanAng" val="360"/>
                              <dgm:param type="ctrShpMap" val="fNode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stAng" val="120"/>
                              <dgm:param type="ctrShpMap" val="fNode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stAng" val="75"/>
                              <dgm:param type="spanAng" val="90"/>
                              <dgm:param type="ctrShpMap" val="fNode"/>
                            </dgm:alg>
                          </dgm:if>
                          <dgm:else name="Name247">
                            <dgm:alg type="cycle">
                              <dgm:param type="stAng" val="0"/>
                              <dgm:param type="spanAng" val="360"/>
                              <dgm:param type="ctrShpMap" val="fNode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stAng" val="102"/>
                              <dgm:param type="ctrShpMap" val="fNode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stAng" val="57"/>
                              <dgm:param type="spanAng" val="90"/>
                              <dgm:param type="ctrShpMap" val="fNode"/>
                            </dgm:alg>
                          </dgm:if>
                          <dgm:else name="Name252">
                            <dgm:alg type="cycle">
                              <dgm:param type="stAng" val="0"/>
                              <dgm:param type="spanAng" val="360"/>
                              <dgm:param type="ctrShpMap" val="fNode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stAng" val="120"/>
                              <dgm:param type="ctrShpMap" val="fNode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stAng" val="165"/>
                              <dgm:param type="spanAng" val="-90"/>
                              <dgm:param type="ctrShpMap" val="fNode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stAng" val="210"/>
                              <dgm:param type="spanAng" val="-180"/>
                              <dgm:param type="ctrShpMap" val="fNode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stAng" val="180"/>
                              <dgm:param type="ctrShpMap" val="fNode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stAng" val="225"/>
                              <dgm:param type="spanAng" val="-90"/>
                              <dgm:param type="ctrShpMap" val="fNode"/>
                            </dgm:alg>
                          </dgm:if>
                          <dgm:else name="Name265">
                            <dgm:alg type="cycle">
                              <dgm:param type="stAng" val="247.5"/>
                              <dgm:param type="spanAng" val="-135"/>
                              <dgm:param type="ctrShpMap" val="fNode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stAng" val="216"/>
                              <dgm:param type="ctrShpMap" val="fNode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stAng" val="261"/>
                              <dgm:param type="spanAng" val="-90"/>
                              <dgm:param type="ctrShpMap" val="fNode"/>
                            </dgm:alg>
                          </dgm:if>
                          <dgm:else name="Name270">
                            <dgm:alg type="cycle">
                              <dgm:param type="stAng" val="0"/>
                              <dgm:param type="spanAng" val="-360"/>
                              <dgm:param type="ctrShpMap" val="fNode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stAng" val="240"/>
                              <dgm:param type="ctrShpMap" val="fNode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stAng" val="285"/>
                              <dgm:param type="spanAng" val="-90"/>
                              <dgm:param type="ctrShpMap" val="fNode"/>
                            </dgm:alg>
                          </dgm:if>
                          <dgm:else name="Name275">
                            <dgm:alg type="cycle">
                              <dgm:param type="stAng" val="0"/>
                              <dgm:param type="spanAng" val="-360"/>
                              <dgm:param type="ctrShpMap" val="fNode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stAng" val="257"/>
                              <dgm:param type="ctrShpMap" val="fNode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stAng" val="302"/>
                              <dgm:param type="spanAng" val="-90"/>
                              <dgm:param type="ctrShpMap" val="fNode"/>
                            </dgm:alg>
                          </dgm:if>
                          <dgm:else name="Name280">
                            <dgm:alg type="cycle">
                              <dgm:param type="stAng" val="0"/>
                              <dgm:param type="spanAng" val="-360"/>
                              <dgm:param type="ctrShpMap" val="fNode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Sty" val="noArr"/>
                          <dgm:param type="endSty" val="noArr"/>
                          <dgm:param type="begPts" val="auto"/>
                          <dgm:param type="endPts" val="auto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srcNode" val="textCenter"/>
                    <dgm:param type="dstNode" val="childCenter3"/>
                    <dgm:param type="dim" val="1D"/>
                    <dgm:param type="endSty" val="noArr"/>
                    <dgm:param type="begPts" val="auto"/>
                    <dgm:param type="endPts" val="auto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stAng" val="270"/>
                              <dgm:param type="ctrShpMap" val="fNode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stAng" val="225"/>
                              <dgm:param type="spanAng" val="90"/>
                              <dgm:param type="ctrShpMap" val="fNode"/>
                            </dgm:alg>
                          </dgm:if>
                          <dgm:else name="Name299">
                            <dgm:alg type="cycle">
                              <dgm:param type="stAng" val="202.5"/>
                              <dgm:param type="spanAng" val="135"/>
                              <dgm:param type="ctrShpMap" val="fNode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stAng" val="216"/>
                              <dgm:param type="ctrShpMap" val="fNode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stAng" val="171"/>
                              <dgm:param type="spanAng" val="90"/>
                              <dgm:param type="ctrShpMap" val="fNode"/>
                            </dgm:alg>
                          </dgm:if>
                          <dgm:else name="Name304">
                            <dgm:alg type="cycle">
                              <dgm:param type="stAng" val="0"/>
                              <dgm:param type="spanAng" val="360"/>
                              <dgm:param type="ctrShpMap" val="fNode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stAng" val="180"/>
                              <dgm:param type="ctrShpMap" val="fNode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stAng" val="135"/>
                              <dgm:param type="spanAng" val="90"/>
                              <dgm:param type="ctrShpMap" val="fNode"/>
                            </dgm:alg>
                          </dgm:if>
                          <dgm:else name="Name309">
                            <dgm:alg type="cycle">
                              <dgm:param type="stAng" val="0"/>
                              <dgm:param type="spanAng" val="360"/>
                              <dgm:param type="ctrShpMap" val="fNode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stAng" val="154"/>
                              <dgm:param type="ctrShpMap" val="fNode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stAng" val="109"/>
                              <dgm:param type="spanAng" val="90"/>
                              <dgm:param type="ctrShpMap" val="fNode"/>
                            </dgm:alg>
                          </dgm:if>
                          <dgm:else name="Name314">
                            <dgm:alg type="cycle">
                              <dgm:param type="stAng" val="0"/>
                              <dgm:param type="spanAng" val="360"/>
                              <dgm:param type="ctrShpMap" val="fNode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stAng" val="90"/>
                              <dgm:param type="ctrShpMap" val="fNode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stAng" val="135"/>
                              <dgm:param type="spanAng" val="-90"/>
                              <dgm:param type="ctrShpMap" val="fNode"/>
                            </dgm:alg>
                          </dgm:if>
                          <dgm:else name="Name322">
                            <dgm:alg type="cycle">
                              <dgm:param type="stAng" val="157.5"/>
                              <dgm:param type="spanAng" val="-135"/>
                              <dgm:param type="ctrShpMap" val="fNode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stAng" val="144"/>
                              <dgm:param type="ctrShpMap" val="fNode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stAng" val="189"/>
                              <dgm:param type="spanAng" val="-90"/>
                              <dgm:param type="ctrShpMap" val="fNode"/>
                            </dgm:alg>
                          </dgm:if>
                          <dgm:else name="Name327">
                            <dgm:alg type="cycle">
                              <dgm:param type="stAng" val="0"/>
                              <dgm:param type="spanAng" val="-360"/>
                              <dgm:param type="ctrShpMap" val="fNode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stAng" val="180"/>
                              <dgm:param type="ctrShpMap" val="fNode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stAng" val="225"/>
                              <dgm:param type="spanAng" val="-90"/>
                              <dgm:param type="ctrShpMap" val="fNode"/>
                            </dgm:alg>
                          </dgm:if>
                          <dgm:else name="Name332">
                            <dgm:alg type="cycle">
                              <dgm:param type="stAng" val="0"/>
                              <dgm:param type="spanAng" val="-360"/>
                              <dgm:param type="ctrShpMap" val="fNode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stAng" val="205"/>
                              <dgm:param type="ctrShpMap" val="fNode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stAng" val="250"/>
                              <dgm:param type="spanAng" val="-90"/>
                              <dgm:param type="ctrShpMap" val="fNode"/>
                            </dgm:alg>
                          </dgm:if>
                          <dgm:else name="Name337">
                            <dgm:alg type="cycle">
                              <dgm:param type="stAng" val="0"/>
                              <dgm:param type="spanAng" val="-360"/>
                              <dgm:param type="ctrShpMap" val="fNode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Sty" val="noArr"/>
                          <dgm:param type="endSty" val="noArr"/>
                          <dgm:param type="begPts" val="auto"/>
                          <dgm:param type="endPts" val="auto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srcNode" val="textCenter"/>
                    <dgm:param type="dstNode" val="childCenter4"/>
                    <dgm:param type="dim" val="1D"/>
                    <dgm:param type="endSty" val="noArr"/>
                    <dgm:param type="begPts" val="auto"/>
                    <dgm:param type="endPts" val="auto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stAng" val="288"/>
                              <dgm:param type="ctrShpMap" val="fNode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stAng" val="243"/>
                              <dgm:param type="spanAng" val="90"/>
                              <dgm:param type="ctrShpMap" val="fNode"/>
                            </dgm:alg>
                          </dgm:if>
                          <dgm:else name="Name356">
                            <dgm:alg type="cycle">
                              <dgm:param type="stAng" val="0"/>
                              <dgm:param type="spanAng" val="360"/>
                              <dgm:param type="ctrShpMap" val="fNode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stAng" val="240"/>
                              <dgm:param type="ctrShpMap" val="fNode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stAng" val="195"/>
                              <dgm:param type="spanAng" val="90"/>
                              <dgm:param type="ctrShpMap" val="fNode"/>
                            </dgm:alg>
                          </dgm:if>
                          <dgm:else name="Name361">
                            <dgm:alg type="cycle">
                              <dgm:param type="stAng" val="0"/>
                              <dgm:param type="spanAng" val="360"/>
                              <dgm:param type="ctrShpMap" val="fNode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stAng" val="205"/>
                              <dgm:param type="ctrShpMap" val="fNode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stAng" val="160"/>
                              <dgm:param type="spanAng" val="90"/>
                              <dgm:param type="ctrShpMap" val="fNode"/>
                            </dgm:alg>
                          </dgm:if>
                          <dgm:else name="Name366">
                            <dgm:alg type="cycle">
                              <dgm:param type="stAng" val="0"/>
                              <dgm:param type="spanAng" val="360"/>
                              <dgm:param type="ctrShpMap" val="fNode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stAng" val="72"/>
                              <dgm:param type="ctrShpMap" val="fNode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stAng" val="117"/>
                              <dgm:param type="spanAng" val="-90"/>
                              <dgm:param type="ctrShpMap" val="fNode"/>
                            </dgm:alg>
                          </dgm:if>
                          <dgm:else name="Name374">
                            <dgm:alg type="cycle">
                              <dgm:param type="stAng" val="0"/>
                              <dgm:param type="spanAng" val="-360"/>
                              <dgm:param type="ctrShpMap" val="fNode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stAng" val="120"/>
                              <dgm:param type="ctrShpMap" val="fNode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stAng" val="165"/>
                              <dgm:param type="spanAng" val="-90"/>
                              <dgm:param type="ctrShpMap" val="fNode"/>
                            </dgm:alg>
                          </dgm:if>
                          <dgm:else name="Name379">
                            <dgm:alg type="cycle">
                              <dgm:param type="stAng" val="0"/>
                              <dgm:param type="spanAng" val="-360"/>
                              <dgm:param type="ctrShpMap" val="fNode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stAng" val="154"/>
                              <dgm:param type="ctrShpMap" val="fNode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stAng" val="199"/>
                              <dgm:param type="spanAng" val="-90"/>
                              <dgm:param type="ctrShpMap" val="fNode"/>
                            </dgm:alg>
                          </dgm:if>
                          <dgm:else name="Name384">
                            <dgm:alg type="cycle">
                              <dgm:param type="stAng" val="0"/>
                              <dgm:param type="spanAng" val="-360"/>
                              <dgm:param type="ctrShpMap" val="fNode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Sty" val="noArr"/>
                          <dgm:param type="endSty" val="noArr"/>
                          <dgm:param type="begPts" val="auto"/>
                          <dgm:param type="endPts" val="auto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srcNode" val="textCenter"/>
                    <dgm:param type="dstNode" val="childCenter5"/>
                    <dgm:param type="dim" val="1D"/>
                    <dgm:param type="endSty" val="noArr"/>
                    <dgm:param type="begPts" val="auto"/>
                    <dgm:param type="endPts" val="auto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stAng" val="300"/>
                              <dgm:param type="ctrShpMap" val="fNode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stAng" val="255"/>
                              <dgm:param type="spanAng" val="90"/>
                              <dgm:param type="ctrShpMap" val="fNode"/>
                            </dgm:alg>
                          </dgm:if>
                          <dgm:else name="Name403">
                            <dgm:alg type="cycle">
                              <dgm:param type="stAng" val="0"/>
                              <dgm:param type="spanAng" val="360"/>
                              <dgm:param type="ctrShpMap" val="fNode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stAng" val="257"/>
                              <dgm:param type="ctrShpMap" val="fNode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stAng" val="212"/>
                              <dgm:param type="spanAng" val="90"/>
                              <dgm:param type="ctrShpMap" val="fNode"/>
                            </dgm:alg>
                          </dgm:if>
                          <dgm:else name="Name408">
                            <dgm:alg type="cycle">
                              <dgm:param type="stAng" val="0"/>
                              <dgm:param type="spanAng" val="360"/>
                              <dgm:param type="ctrShpMap" val="fNode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stAng" val="60"/>
                              <dgm:param type="ctrShpMap" val="fNode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stAng" val="105"/>
                              <dgm:param type="spanAng" val="-90"/>
                              <dgm:param type="ctrShpMap" val="fNode"/>
                            </dgm:alg>
                          </dgm:if>
                          <dgm:else name="Name416">
                            <dgm:alg type="cycle">
                              <dgm:param type="stAng" val="0"/>
                              <dgm:param type="spanAng" val="-360"/>
                              <dgm:param type="ctrShpMap" val="fNode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stAng" val="102"/>
                              <dgm:param type="ctrShpMap" val="fNode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stAng" val="147"/>
                              <dgm:param type="spanAng" val="-90"/>
                              <dgm:param type="ctrShpMap" val="fNode"/>
                            </dgm:alg>
                          </dgm:if>
                          <dgm:else name="Name421">
                            <dgm:alg type="cycle">
                              <dgm:param type="stAng" val="0"/>
                              <dgm:param type="spanAng" val="-360"/>
                              <dgm:param type="ctrShpMap" val="fNode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Sty" val="noArr"/>
                          <dgm:param type="endSty" val="noArr"/>
                          <dgm:param type="begPts" val="auto"/>
                          <dgm:param type="endPts" val="auto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srcNode" val="textCenter"/>
                    <dgm:param type="dstNode" val="childCenter6"/>
                    <dgm:param type="dim" val="1D"/>
                    <dgm:param type="endSty" val="noArr"/>
                    <dgm:param type="begPts" val="auto"/>
                    <dgm:param type="endPts" val="auto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stAng" val="308"/>
                              <dgm:param type="ctrShpMap" val="fNode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stAng" val="263"/>
                              <dgm:param type="spanAng" val="90"/>
                              <dgm:param type="ctrShpMap" val="fNode"/>
                            </dgm:alg>
                          </dgm:if>
                          <dgm:else name="Name440">
                            <dgm:alg type="cycle">
                              <dgm:param type="stAng" val="0"/>
                              <dgm:param type="spanAng" val="360"/>
                              <dgm:param type="ctrShpMap" val="fNode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stAng" val="51"/>
                              <dgm:param type="ctrShpMap" val="fNode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stAng" val="96"/>
                              <dgm:param type="spanAng" val="-90"/>
                              <dgm:param type="ctrShpMap" val="fNode"/>
                            </dgm:alg>
                          </dgm:if>
                          <dgm:else name="Name448">
                            <dgm:alg type="cycle">
                              <dgm:param type="stAng" val="0"/>
                              <dgm:param type="spanAng" val="-360"/>
                              <dgm:param type="ctrShpMap" val="fNode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Sty" val="noArr"/>
                          <dgm:param type="endSty" val="noArr"/>
                          <dgm:param type="begPts" val="auto"/>
                          <dgm:param type="endPts" val="auto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srcNode" val="textCenter"/>
                    <dgm:param type="dstNode" val="childCenter7"/>
                    <dgm:param type="dim" val="1D"/>
                    <dgm:param type="endSty" val="noArr"/>
                    <dgm:param type="begPts" val="auto"/>
                    <dgm:param type="endPts" val="auto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bkpt" val="fixed"/>
          <dgm:param type="bkPtFixedVal" val="1"/>
          <dgm:param type="off" val="off"/>
          <dgm:param type="grDir" val="tL"/>
          <dgm:param type="flowDir" val="row"/>
        </dgm:alg>
      </dgm:if>
      <dgm:else name="Name2">
        <dgm:alg type="snake">
          <dgm:param type="bkpt" val="fixed"/>
          <dgm:param type="bkPtFixedVal" val="1"/>
          <dgm:param type="off" val="off"/>
          <dgm:param type="grDir" val="tR"/>
          <dgm:param type="flowDir" val="row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type="bentUpArrow" r:blip="" rot="90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type="bentArrow" r:blip="" rot="180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parTxLTRAlign" val="l"/>
                    <dgm:param type="stBulletLvl" val="1"/>
                    <dgm:param type="txAnchorVertCh" val="mid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parTxLTRAlign" val="l"/>
                <dgm:param type="stBulletLvl" val="1"/>
                <dgm:param type="txAnchorVertCh" val="mid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dstNode" val="node"/>
                    <dgm:param type="begSty" val="noArr"/>
                    <dgm:param type="endSty" val="noArr"/>
                    <dgm:param type="connRout" val="curve"/>
                    <dgm:param type="begPts" val="ctr"/>
                    <dgm:param type="endPts" val="ctr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srcNode" val="dummyConnPt"/>
                    <dgm:param type="dstNode" val="dummyConnPt"/>
                    <dgm:param type="begSty" val="noArr"/>
                    <dgm:param type="endSty" val="noArr"/>
                    <dgm:param type="connRout" val="longCurve"/>
                    <dgm:param type="begPts" val="bCtr"/>
                    <dgm:param type="endPts" val="tCtr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endSty" val="noArr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26CD1-5C3A-4FF6-A293-C645F019B91D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B5A95-2868-4560-80E6-21D62156A31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26CD1-5C3A-4FF6-A293-C645F019B91D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B5A95-2868-4560-80E6-21D62156A31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26CD1-5C3A-4FF6-A293-C645F019B91D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B5A95-2868-4560-80E6-21D62156A31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26CD1-5C3A-4FF6-A293-C645F019B91D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B5A95-2868-4560-80E6-21D62156A31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26CD1-5C3A-4FF6-A293-C645F019B91D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B5A95-2868-4560-80E6-21D62156A31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26CD1-5C3A-4FF6-A293-C645F019B91D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B5A95-2868-4560-80E6-21D62156A31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26CD1-5C3A-4FF6-A293-C645F019B91D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B5A95-2868-4560-80E6-21D62156A31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26CD1-5C3A-4FF6-A293-C645F019B91D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B5A95-2868-4560-80E6-21D62156A31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26CD1-5C3A-4FF6-A293-C645F019B91D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B5A95-2868-4560-80E6-21D62156A31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26CD1-5C3A-4FF6-A293-C645F019B91D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B5A95-2868-4560-80E6-21D62156A31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26CD1-5C3A-4FF6-A293-C645F019B91D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B5A95-2868-4560-80E6-21D62156A317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326CD1-5C3A-4FF6-A293-C645F019B91D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9B5A95-2868-4560-80E6-21D62156A317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image" Target="../media/image19.png"/><Relationship Id="rId7" Type="http://schemas.openxmlformats.org/officeDocument/2006/relationships/image" Target="../media/image18.jpeg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6.jpeg"/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0.jpeg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2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0.jpeg"/><Relationship Id="rId1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3.jpeg"/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7.jpeg"/><Relationship Id="rId1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>
            <a:alphaModFix amt="6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0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Bookman Old Style" panose="02050604050505020204" pitchFamily="18" charset="0"/>
                <a:cs typeface="Bookman Old Style" panose="02050604050505020204" pitchFamily="18" charset="0"/>
              </a:rPr>
              <a:t>Муниципальное бюджетное дошкольное образовательное учреждение</a:t>
            </a:r>
            <a:br>
              <a:rPr lang="ru-RU" sz="20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Bookman Old Style" panose="02050604050505020204" pitchFamily="18" charset="0"/>
                <a:cs typeface="Bookman Old Style" panose="02050604050505020204" pitchFamily="18" charset="0"/>
              </a:rPr>
            </a:br>
            <a:r>
              <a:rPr lang="ru-RU" sz="20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Bookman Old Style" panose="02050604050505020204" pitchFamily="18" charset="0"/>
                <a:cs typeface="Bookman Old Style" panose="02050604050505020204" pitchFamily="18" charset="0"/>
              </a:rPr>
              <a:t>«Детский сад  №37 «Золотой ключик»</a:t>
            </a:r>
            <a:endParaRPr lang="ru-RU" sz="2000" b="1" dirty="0" smtClean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Bookman Old Style" panose="02050604050505020204" pitchFamily="18" charset="0"/>
              <a:cs typeface="Bookman Old Style" panose="0205060405050502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9899015" cy="351282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25000"/>
          </a:bodyPr>
          <a:lstStyle/>
          <a:p>
            <a:pPr marL="0" indent="0" algn="ctr">
              <a:lnSpc>
                <a:spcPct val="160000"/>
              </a:lnSpc>
              <a:buNone/>
            </a:pPr>
            <a:endParaRPr lang="ru-RU" sz="3200" b="1" i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0" indent="0" algn="ctr">
              <a:lnSpc>
                <a:spcPct val="160000"/>
              </a:lnSpc>
              <a:buNone/>
            </a:pPr>
            <a:r>
              <a:rPr lang="ru-RU" sz="108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Arial Unicode MS" panose="020B0604020202020204" pitchFamily="34" charset="-128"/>
                <a:cs typeface="Bookman Old Style" panose="02050604050505020204" pitchFamily="18" charset="0"/>
              </a:rPr>
              <a:t>«</a:t>
            </a:r>
            <a:r>
              <a:rPr lang="ru-RU" sz="10800" b="1" dirty="0" err="1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Arial Unicode MS" panose="020B0604020202020204" pitchFamily="34" charset="-128"/>
                <a:cs typeface="Bookman Old Style" panose="02050604050505020204" pitchFamily="18" charset="0"/>
              </a:rPr>
              <a:t>Квест</a:t>
            </a:r>
            <a:r>
              <a:rPr lang="ru-RU" sz="108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Arial Unicode MS" panose="020B0604020202020204" pitchFamily="34" charset="-128"/>
                <a:cs typeface="Bookman Old Style" panose="02050604050505020204" pitchFamily="18" charset="0"/>
              </a:rPr>
              <a:t>-игра – как одна  из форм  игровых технологий для интеллектуально-творческого развития,а также развития эмоциональной сферы детей дошкольного возраста»</a:t>
            </a:r>
            <a:endParaRPr lang="ru-RU" sz="10800" b="1" dirty="0" smtClean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  <a:ea typeface="Arial Unicode MS" panose="020B0604020202020204" pitchFamily="34" charset="-128"/>
              <a:cs typeface="Bookman Old Style" panose="02050604050505020204" pitchFamily="18" charset="0"/>
            </a:endParaRPr>
          </a:p>
          <a:p>
            <a:pPr marL="0" indent="0" algn="ctr">
              <a:buNone/>
            </a:pPr>
            <a:endParaRPr lang="ru-RU" sz="10800" i="1" dirty="0" smtClean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0" indent="0" algn="ctr">
              <a:buNone/>
            </a:pPr>
            <a:endParaRPr lang="ru-RU" sz="10800" b="1" i="1" dirty="0" smtClean="0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0" indent="0">
              <a:buNone/>
            </a:pPr>
            <a:endParaRPr lang="ru-RU" sz="24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0" indent="0" algn="ctr">
              <a:buNone/>
            </a:pPr>
            <a:r>
              <a:rPr lang="ru-RU" sz="56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г.Каспийск, 2025 год</a:t>
            </a:r>
            <a:endParaRPr lang="ru-RU" sz="5600" b="1" dirty="0" smtClean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ru-RU" sz="5600" b="1" dirty="0" smtClean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6" name="Замещающее содержимое 5" descr="логотип золотой ключик -1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9881870" y="5085080"/>
            <a:ext cx="1550035" cy="1598930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  <a:softEdge rad="63500"/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65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9249" y="213360"/>
            <a:ext cx="11277600" cy="6141720"/>
          </a:xfrm>
        </p:spPr>
        <p:txBody>
          <a:bodyPr/>
          <a:lstStyle/>
          <a:p>
            <a:pPr marL="635000" indent="0">
              <a:spcAft>
                <a:spcPts val="0"/>
              </a:spcAft>
              <a:buNone/>
            </a:pP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>
              <a:latin typeface="Bookman Old Style" panose="02050604050505020204" pitchFamily="18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376100" y="466487"/>
            <a:ext cx="11060749" cy="6071473"/>
            <a:chOff x="376100" y="466487"/>
            <a:chExt cx="11060749" cy="6071473"/>
          </a:xfrm>
        </p:grpSpPr>
        <p:sp>
          <p:nvSpPr>
            <p:cNvPr id="4" name="Скругленный прямоугольник 3"/>
            <p:cNvSpPr/>
            <p:nvPr/>
          </p:nvSpPr>
          <p:spPr>
            <a:xfrm>
              <a:off x="3261360" y="466487"/>
              <a:ext cx="4267200" cy="944880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glow rad="228600">
                <a:schemeClr val="accent1">
                  <a:satMod val="175000"/>
                  <a:alpha val="40000"/>
                </a:schemeClr>
              </a:glow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800" b="1" dirty="0" err="1" smtClean="0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Квест</a:t>
              </a:r>
              <a:r>
                <a:rPr lang="ru-RU" sz="2800" b="1" dirty="0" smtClean="0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-игры делятся </a:t>
              </a:r>
              <a:endParaRPr lang="ru-RU" sz="2800" b="1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/>
              <a:endParaRPr lang="ru-RU" dirty="0"/>
            </a:p>
          </p:txBody>
        </p:sp>
        <p:sp>
          <p:nvSpPr>
            <p:cNvPr id="5" name="Стрелка вверх 4"/>
            <p:cNvSpPr/>
            <p:nvPr/>
          </p:nvSpPr>
          <p:spPr>
            <a:xfrm rot="13232069">
              <a:off x="3018348" y="1780441"/>
              <a:ext cx="731520" cy="914400"/>
            </a:xfrm>
            <a:prstGeom prst="upArrow">
              <a:avLst/>
            </a:prstGeom>
            <a:ln>
              <a:noFill/>
            </a:ln>
            <a:effectLst>
              <a:glow rad="228600">
                <a:schemeClr val="accent1">
                  <a:satMod val="175000"/>
                  <a:alpha val="40000"/>
                </a:schemeClr>
              </a:glow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Стрелка вверх 5"/>
            <p:cNvSpPr/>
            <p:nvPr/>
          </p:nvSpPr>
          <p:spPr>
            <a:xfrm rot="7573254">
              <a:off x="7175583" y="1708044"/>
              <a:ext cx="731520" cy="914400"/>
            </a:xfrm>
            <a:prstGeom prst="upArrow">
              <a:avLst/>
            </a:prstGeom>
            <a:ln>
              <a:noFill/>
            </a:ln>
            <a:effectLst>
              <a:glow rad="228600">
                <a:schemeClr val="accent1">
                  <a:satMod val="175000"/>
                  <a:alpha val="40000"/>
                </a:schemeClr>
              </a:glow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Стрелка вверх 6"/>
            <p:cNvSpPr/>
            <p:nvPr/>
          </p:nvSpPr>
          <p:spPr>
            <a:xfrm rot="10800000">
              <a:off x="5275896" y="1980888"/>
              <a:ext cx="731520" cy="1585272"/>
            </a:xfrm>
            <a:prstGeom prst="upArrow">
              <a:avLst/>
            </a:prstGeom>
            <a:ln>
              <a:noFill/>
            </a:ln>
            <a:effectLst>
              <a:glow rad="228600">
                <a:schemeClr val="accent1">
                  <a:satMod val="175000"/>
                  <a:alpha val="40000"/>
                </a:schemeClr>
              </a:glow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Скругленный прямоугольник 7"/>
            <p:cNvSpPr/>
            <p:nvPr/>
          </p:nvSpPr>
          <p:spPr>
            <a:xfrm>
              <a:off x="8320195" y="1600009"/>
              <a:ext cx="3116654" cy="2560320"/>
            </a:xfrm>
            <a:prstGeom prst="roundRect">
              <a:avLst>
                <a:gd name="adj" fmla="val 20238"/>
              </a:avLst>
            </a:prstGeom>
            <a:ln>
              <a:noFill/>
            </a:ln>
            <a:effectLst>
              <a:glow rad="228600">
                <a:schemeClr val="accent1">
                  <a:satMod val="175000"/>
                  <a:alpha val="40000"/>
                </a:schemeClr>
              </a:glow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635000" indent="0">
                <a:spcAft>
                  <a:spcPts val="0"/>
                </a:spcAft>
                <a:buNone/>
              </a:pPr>
              <a:r>
                <a:rPr lang="ru-RU" sz="2400" b="1" u="sng" dirty="0" smtClean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по числу участников:</a:t>
              </a:r>
              <a:endParaRPr lang="ru-RU" sz="2400" b="1" u="sng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635000" indent="0">
                <a:spcAft>
                  <a:spcPts val="0"/>
                </a:spcAft>
                <a:buNone/>
              </a:pPr>
              <a:endParaRPr lang="ru-RU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635000" indent="0">
                <a:spcAft>
                  <a:spcPts val="0"/>
                </a:spcAft>
                <a:buNone/>
              </a:pPr>
              <a:r>
                <a:rPr lang="ru-RU" sz="2400" b="1" dirty="0" smtClean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Одиночные</a:t>
              </a:r>
              <a:endParaRPr lang="ru-RU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635000" indent="0">
                <a:spcAft>
                  <a:spcPts val="0"/>
                </a:spcAft>
                <a:buNone/>
              </a:pPr>
              <a:r>
                <a:rPr lang="ru-RU" sz="2400" b="1" dirty="0" smtClean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Групповые</a:t>
              </a:r>
              <a:endParaRPr lang="ru-RU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/>
              <a:endParaRPr lang="ru-RU" dirty="0"/>
            </a:p>
          </p:txBody>
        </p:sp>
        <p:sp>
          <p:nvSpPr>
            <p:cNvPr id="9" name="Скругленный прямоугольник 8"/>
            <p:cNvSpPr/>
            <p:nvPr/>
          </p:nvSpPr>
          <p:spPr>
            <a:xfrm>
              <a:off x="4141053" y="4157530"/>
              <a:ext cx="4103787" cy="2380430"/>
            </a:xfrm>
            <a:prstGeom prst="roundRect">
              <a:avLst>
                <a:gd name="adj" fmla="val 27288"/>
              </a:avLst>
            </a:prstGeom>
            <a:ln>
              <a:noFill/>
            </a:ln>
            <a:effectLst>
              <a:glow rad="228600">
                <a:schemeClr val="accent1">
                  <a:satMod val="175000"/>
                  <a:alpha val="40000"/>
                </a:schemeClr>
              </a:glow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635000" indent="0">
                <a:lnSpc>
                  <a:spcPct val="98000"/>
                </a:lnSpc>
                <a:spcAft>
                  <a:spcPts val="0"/>
                </a:spcAft>
                <a:buNone/>
              </a:pPr>
              <a:r>
                <a:rPr lang="ru-RU" sz="2400" b="1" u="sng" dirty="0" smtClean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по продолжительности:</a:t>
              </a:r>
              <a:endParaRPr lang="ru-RU" sz="2400" b="1" u="sng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635000">
                <a:lnSpc>
                  <a:spcPct val="98000"/>
                </a:lnSpc>
                <a:spcAft>
                  <a:spcPts val="0"/>
                </a:spcAft>
              </a:pPr>
              <a:endParaRPr lang="ru-RU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635000">
                <a:lnSpc>
                  <a:spcPct val="98000"/>
                </a:lnSpc>
                <a:spcAft>
                  <a:spcPts val="0"/>
                </a:spcAft>
              </a:pPr>
              <a:r>
                <a:rPr lang="ru-RU" sz="2400" b="1" dirty="0" smtClean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Кратковременные</a:t>
              </a:r>
              <a:endParaRPr lang="ru-RU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635000">
                <a:lnSpc>
                  <a:spcPct val="98000"/>
                </a:lnSpc>
                <a:spcAft>
                  <a:spcPts val="0"/>
                </a:spcAft>
              </a:pPr>
              <a:r>
                <a:rPr lang="ru-RU" sz="2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Долговременные</a:t>
              </a:r>
              <a:endPara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/>
              <a:endParaRPr lang="ru-RU" dirty="0"/>
            </a:p>
          </p:txBody>
        </p:sp>
        <p:sp>
          <p:nvSpPr>
            <p:cNvPr id="10" name="Скругленный прямоугольник 9"/>
            <p:cNvSpPr/>
            <p:nvPr/>
          </p:nvSpPr>
          <p:spPr>
            <a:xfrm>
              <a:off x="376100" y="2897927"/>
              <a:ext cx="3085073" cy="2538526"/>
            </a:xfrm>
            <a:prstGeom prst="roundRect">
              <a:avLst>
                <a:gd name="adj" fmla="val 17868"/>
              </a:avLst>
            </a:prstGeom>
            <a:ln>
              <a:noFill/>
            </a:ln>
            <a:effectLst>
              <a:glow rad="228600">
                <a:schemeClr val="accent1">
                  <a:satMod val="175000"/>
                  <a:alpha val="40000"/>
                </a:schemeClr>
              </a:glow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635000" indent="0">
                <a:lnSpc>
                  <a:spcPct val="98000"/>
                </a:lnSpc>
                <a:spcAft>
                  <a:spcPts val="0"/>
                </a:spcAft>
                <a:buNone/>
              </a:pPr>
              <a:r>
                <a:rPr lang="ru-RU" sz="2400" b="1" u="sng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по содержанию:</a:t>
              </a:r>
              <a:endParaRPr lang="ru-RU" sz="2400" b="1" u="sng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635000" indent="0">
                <a:lnSpc>
                  <a:spcPct val="98000"/>
                </a:lnSpc>
                <a:spcAft>
                  <a:spcPts val="0"/>
                </a:spcAft>
                <a:buNone/>
              </a:pPr>
              <a:endParaRPr lang="ru-RU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635000" indent="0">
                <a:lnSpc>
                  <a:spcPct val="98000"/>
                </a:lnSpc>
                <a:spcAft>
                  <a:spcPts val="0"/>
                </a:spcAft>
                <a:buNone/>
              </a:pPr>
              <a:r>
                <a:rPr lang="ru-RU" sz="2400" b="1" dirty="0" smtClean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Сюжетные</a:t>
              </a:r>
              <a:endParaRPr lang="ru-RU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635000" indent="0">
                <a:lnSpc>
                  <a:spcPct val="98000"/>
                </a:lnSpc>
                <a:spcAft>
                  <a:spcPts val="0"/>
                </a:spcAft>
                <a:buNone/>
              </a:pPr>
              <a:r>
                <a:rPr lang="ru-RU" sz="2400" b="1" dirty="0" smtClean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Несюжетные</a:t>
              </a:r>
              <a:endParaRPr lang="ru-RU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ru-RU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65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914400" y="373380"/>
            <a:ext cx="9894570" cy="6149340"/>
            <a:chOff x="914400" y="373380"/>
            <a:chExt cx="9894570" cy="6149340"/>
          </a:xfrm>
        </p:grpSpPr>
        <p:sp>
          <p:nvSpPr>
            <p:cNvPr id="4" name="Скругленный прямоугольник 3"/>
            <p:cNvSpPr/>
            <p:nvPr/>
          </p:nvSpPr>
          <p:spPr>
            <a:xfrm>
              <a:off x="3817620" y="373380"/>
              <a:ext cx="4175760" cy="114300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800" b="1" dirty="0" smtClean="0">
                  <a:solidFill>
                    <a:srgbClr val="7030A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По структуре сюжетов</a:t>
              </a:r>
              <a:endParaRPr lang="ru-RU" sz="2800" b="1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ru-RU" dirty="0"/>
            </a:p>
          </p:txBody>
        </p:sp>
        <p:sp>
          <p:nvSpPr>
            <p:cNvPr id="5" name="Скругленный прямоугольник 4"/>
            <p:cNvSpPr/>
            <p:nvPr/>
          </p:nvSpPr>
          <p:spPr>
            <a:xfrm>
              <a:off x="914400" y="2263140"/>
              <a:ext cx="2971800" cy="3368040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165100">
                <a:lnSpc>
                  <a:spcPct val="91000"/>
                </a:lnSpc>
                <a:spcAft>
                  <a:spcPts val="0"/>
                </a:spcAft>
              </a:pPr>
              <a:r>
                <a:rPr lang="ru-RU" sz="2400" b="1" i="1" dirty="0" smtClean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Линейный</a:t>
              </a:r>
              <a:r>
                <a:rPr lang="ru-RU" sz="2000" b="1" i="1" dirty="0" smtClean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ru-RU" sz="2000" b="1" dirty="0" smtClean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-</a:t>
              </a:r>
              <a:r>
                <a:rPr lang="ru-RU" sz="2000" b="1" i="1" dirty="0" smtClean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ru-RU" sz="2000" b="1" dirty="0" smtClean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основное содержание </a:t>
              </a:r>
              <a:r>
                <a:rPr lang="ru-RU" sz="2000" b="1" dirty="0" err="1" smtClean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квеста</a:t>
              </a:r>
              <a:r>
                <a:rPr lang="ru-RU" sz="2000" b="1" i="1" dirty="0" smtClean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ru-RU" sz="2000" b="1" dirty="0" smtClean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построено по цепочке. Разгадаешь одно задание – получишь следующее, и так пока не дойдешь до финиша.</a:t>
              </a:r>
              <a:endParaRPr lang="ru-RU" sz="20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Скругленный прямоугольник 8"/>
            <p:cNvSpPr/>
            <p:nvPr/>
          </p:nvSpPr>
          <p:spPr>
            <a:xfrm>
              <a:off x="4701540" y="4739640"/>
              <a:ext cx="5623560" cy="1783080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1143000">
                <a:lnSpc>
                  <a:spcPct val="93000"/>
                </a:lnSpc>
                <a:spcAft>
                  <a:spcPts val="0"/>
                </a:spcAft>
              </a:pPr>
              <a:r>
                <a:rPr lang="ru-RU" sz="2400" b="1" i="1" dirty="0" smtClean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Кольцевой </a:t>
              </a:r>
              <a:r>
                <a:rPr lang="ru-RU" sz="2000" b="1" dirty="0" smtClean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–</a:t>
              </a:r>
              <a:r>
                <a:rPr lang="ru-RU" sz="2000" b="1" i="1" dirty="0" smtClean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ru-RU" sz="2000" b="1" dirty="0" smtClean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отправляется по кольцевой траектории: выполняя определенные задания он вновь и вновь возвращается в пункт «А»</a:t>
              </a:r>
              <a:endParaRPr lang="ru-RU" sz="20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Скругленный прямоугольник 9"/>
            <p:cNvSpPr/>
            <p:nvPr/>
          </p:nvSpPr>
          <p:spPr>
            <a:xfrm>
              <a:off x="6998970" y="2118360"/>
              <a:ext cx="3810000" cy="2179320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1143000">
                <a:spcAft>
                  <a:spcPts val="0"/>
                </a:spcAft>
              </a:pPr>
              <a:r>
                <a:rPr lang="ru-RU" sz="2400" b="1" i="1" dirty="0" smtClean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Штурмовой</a:t>
              </a:r>
              <a:r>
                <a:rPr lang="ru-RU" sz="2000" b="1" i="1" dirty="0" smtClean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ru-RU" sz="2000" b="1" dirty="0" smtClean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– каждый игрок решает свою</a:t>
              </a:r>
              <a:r>
                <a:rPr lang="ru-RU" sz="2000" b="1" i="1" dirty="0" smtClean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ru-RU" sz="2000" b="1" dirty="0" smtClean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цепочку загадок, чтобы в конце собрать их воедино </a:t>
              </a:r>
              <a:endParaRPr lang="ru-RU" sz="20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3" name="Прямая соединительная линия 12"/>
            <p:cNvCxnSpPr/>
            <p:nvPr/>
          </p:nvCxnSpPr>
          <p:spPr>
            <a:xfrm>
              <a:off x="7513320" y="1516380"/>
              <a:ext cx="274320" cy="60198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 flipH="1">
              <a:off x="5804535" y="1546860"/>
              <a:ext cx="100965" cy="319278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/>
            <p:cNvCxnSpPr/>
            <p:nvPr/>
          </p:nvCxnSpPr>
          <p:spPr>
            <a:xfrm flipH="1">
              <a:off x="3642360" y="1546860"/>
              <a:ext cx="518160" cy="71628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>
            <a:alphaModFix amt="65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graphicFrame>
        <p:nvGraphicFramePr>
          <p:cNvPr id="6" name="Схема 5"/>
          <p:cNvGraphicFramePr/>
          <p:nvPr/>
        </p:nvGraphicFramePr>
        <p:xfrm>
          <a:off x="10796905" y="2610485"/>
          <a:ext cx="76200" cy="2560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Замещающее содержимое 1"/>
          <p:cNvPicPr>
            <a:picLocks noChangeAspect="1"/>
          </p:cNvPicPr>
          <p:nvPr>
            <p:ph sz="half" idx="1"/>
          </p:nvPr>
        </p:nvPicPr>
        <p:blipFill>
          <a:blip r:embed="rId7"/>
          <a:stretch>
            <a:fillRect/>
          </a:stretch>
        </p:blipFill>
        <p:spPr>
          <a:xfrm>
            <a:off x="6511925" y="3702685"/>
            <a:ext cx="4243705" cy="2830195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  <a:softEdge rad="317500"/>
          </a:effectLst>
        </p:spPr>
      </p:pic>
      <p:pic>
        <p:nvPicPr>
          <p:cNvPr id="4" name="Замещающее содержимое 3"/>
          <p:cNvPicPr>
            <a:picLocks noChangeAspect="1"/>
          </p:cNvPicPr>
          <p:nvPr>
            <p:ph sz="half" idx="2"/>
          </p:nvPr>
        </p:nvPicPr>
        <p:blipFill>
          <a:blip r:embed="rId8"/>
          <a:stretch>
            <a:fillRect/>
          </a:stretch>
        </p:blipFill>
        <p:spPr>
          <a:xfrm>
            <a:off x="377190" y="4075430"/>
            <a:ext cx="3246755" cy="2657475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  <a:softEdge rad="63500"/>
          </a:effectLst>
        </p:spPr>
      </p:pic>
      <p:sp>
        <p:nvSpPr>
          <p:cNvPr id="7" name="Скругленный прямоугольник 6"/>
          <p:cNvSpPr/>
          <p:nvPr/>
        </p:nvSpPr>
        <p:spPr>
          <a:xfrm>
            <a:off x="6283960" y="1091565"/>
            <a:ext cx="4020820" cy="194564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ru-RU" altLang="en-US" sz="2000" b="1">
                <a:latin typeface="Bookman Old Style" panose="02050604050505020204" pitchFamily="18" charset="0"/>
                <a:cs typeface="Bookman Old Style" panose="02050604050505020204" pitchFamily="18" charset="0"/>
              </a:rPr>
              <a:t>Соревнования</a:t>
            </a:r>
            <a:endParaRPr lang="ru-RU" altLang="en-US" sz="2000" b="1">
              <a:latin typeface="Bookman Old Style" panose="02050604050505020204" pitchFamily="18" charset="0"/>
              <a:cs typeface="Bookman Old Style" panose="020506040505050202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13740" y="986155"/>
            <a:ext cx="3693795" cy="1985645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en-US" sz="2000" b="1">
                <a:latin typeface="Bookman Old Style" panose="02050604050505020204" pitchFamily="18" charset="0"/>
                <a:cs typeface="Bookman Old Style" panose="02050604050505020204" pitchFamily="18" charset="0"/>
              </a:rPr>
              <a:t>Проекты</a:t>
            </a:r>
            <a:r>
              <a:rPr lang="en-US" altLang="ru-RU" sz="2000" b="1">
                <a:latin typeface="Bookman Old Style" panose="02050604050505020204" pitchFamily="18" charset="0"/>
                <a:cs typeface="Bookman Old Style" panose="02050604050505020204" pitchFamily="18" charset="0"/>
              </a:rPr>
              <a:t>, </a:t>
            </a:r>
            <a:r>
              <a:rPr lang="en-US" altLang="en-US" sz="2000" b="1">
                <a:latin typeface="Bookman Old Style" panose="02050604050505020204" pitchFamily="18" charset="0"/>
                <a:cs typeface="Bookman Old Style" panose="02050604050505020204" pitchFamily="18" charset="0"/>
              </a:rPr>
              <a:t>исследования</a:t>
            </a:r>
            <a:r>
              <a:rPr lang="en-US" altLang="ru-RU" sz="2000" b="1">
                <a:latin typeface="Bookman Old Style" panose="02050604050505020204" pitchFamily="18" charset="0"/>
                <a:cs typeface="Bookman Old Style" panose="02050604050505020204" pitchFamily="18" charset="0"/>
              </a:rPr>
              <a:t>, </a:t>
            </a:r>
            <a:r>
              <a:rPr lang="en-US" altLang="en-US" sz="2000" b="1">
                <a:latin typeface="Bookman Old Style" panose="02050604050505020204" pitchFamily="18" charset="0"/>
                <a:cs typeface="Bookman Old Style" panose="02050604050505020204" pitchFamily="18" charset="0"/>
              </a:rPr>
              <a:t>эксперименты</a:t>
            </a:r>
            <a:endParaRPr lang="ru-RU" altLang="en-US" sz="2000" b="1">
              <a:latin typeface="Bookman Old Style" panose="02050604050505020204" pitchFamily="18" charset="0"/>
              <a:cs typeface="Bookman Old Style" panose="020506040505050202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099560" y="4044315"/>
            <a:ext cx="2134870" cy="2571115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ru-RU" altLang="en-US" sz="2000" b="1">
                <a:latin typeface="Bookman Old Style" panose="02050604050505020204" pitchFamily="18" charset="0"/>
                <a:cs typeface="Bookman Old Style" panose="02050604050505020204" pitchFamily="18" charset="0"/>
              </a:rPr>
              <a:t>по форме проведения</a:t>
            </a:r>
            <a:endParaRPr lang="ru-RU" altLang="en-US" sz="2000" b="1">
              <a:latin typeface="Bookman Old Style" panose="02050604050505020204" pitchFamily="18" charset="0"/>
              <a:cs typeface="Bookman Old Style" panose="02050604050505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65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0167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Bookman Old Style" panose="02050604050505020204" pitchFamily="18" charset="0"/>
              </a:rPr>
              <a:t>Основные критерии качества </a:t>
            </a:r>
            <a:r>
              <a:rPr lang="ru-RU" sz="2800" b="1" dirty="0" err="1" smtClean="0">
                <a:solidFill>
                  <a:srgbClr val="7030A0"/>
                </a:solidFill>
                <a:latin typeface="Bookman Old Style" panose="02050604050505020204" pitchFamily="18" charset="0"/>
              </a:rPr>
              <a:t>квест</a:t>
            </a:r>
            <a:r>
              <a:rPr lang="ru-RU" sz="2800" b="1" dirty="0" smtClean="0">
                <a:solidFill>
                  <a:srgbClr val="7030A0"/>
                </a:solidFill>
                <a:latin typeface="Bookman Old Style" panose="02050604050505020204" pitchFamily="18" charset="0"/>
              </a:rPr>
              <a:t>-игр</a:t>
            </a:r>
            <a:endParaRPr lang="ru-RU" sz="2800" b="1" dirty="0">
              <a:solidFill>
                <a:srgbClr val="7030A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219199"/>
            <a:ext cx="10515600" cy="5400261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dirty="0" smtClean="0"/>
              <a:t> </a:t>
            </a:r>
            <a:r>
              <a:rPr lang="ru-RU" sz="2400" dirty="0" smtClean="0">
                <a:latin typeface="Bookman Old Style" panose="02050604050505020204" pitchFamily="18" charset="0"/>
              </a:rPr>
              <a:t>Безопасность для всех участников</a:t>
            </a:r>
            <a:endParaRPr lang="ru-RU" sz="2400" dirty="0" smtClean="0">
              <a:latin typeface="Bookman Old Style" panose="02050604050505020204" pitchFamily="18" charset="0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smtClean="0">
                <a:latin typeface="Bookman Old Style" panose="02050604050505020204" pitchFamily="18" charset="0"/>
              </a:rPr>
              <a:t>Соответствие возрасту и индивидуальным особенностям</a:t>
            </a:r>
            <a:endParaRPr lang="ru-RU" sz="2400" dirty="0" smtClean="0">
              <a:latin typeface="Bookman Old Style" panose="02050604050505020204" pitchFamily="18" charset="0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2400" dirty="0">
                <a:latin typeface="Bookman Old Style" panose="02050604050505020204" pitchFamily="18" charset="0"/>
              </a:rPr>
              <a:t> </a:t>
            </a:r>
            <a:r>
              <a:rPr lang="ru-RU" sz="2400" dirty="0" smtClean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Чёткая постановка цели, распределение ролей </a:t>
            </a:r>
            <a:endParaRPr lang="ru-RU" sz="2400" dirty="0" smtClean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2400" dirty="0" smtClean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Связность, последовательность и логичность заданий</a:t>
            </a:r>
            <a:endParaRPr lang="ru-RU" sz="2400" dirty="0" smtClean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2400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Bookman Old Style" panose="02050604050505020204" pitchFamily="18" charset="0"/>
              </a:rPr>
              <a:t>Подчиненность определенному сюжету</a:t>
            </a:r>
            <a:endParaRPr lang="ru-RU" sz="2400" dirty="0" smtClean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2400" dirty="0" smtClean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Постоянная смена деятельности </a:t>
            </a:r>
            <a:endParaRPr lang="ru-RU" sz="2400" dirty="0" smtClean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Bookman Old Style" panose="02050604050505020204" pitchFamily="18" charset="0"/>
              </a:rPr>
              <a:t> Оригинальность</a:t>
            </a:r>
            <a:endParaRPr lang="ru-RU" sz="2400" dirty="0" smtClean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2400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Эмоциональная окраска игры (декорации, музыкальное сопровождение, карты, схемы, костюмы)</a:t>
            </a:r>
            <a:r>
              <a:rPr lang="ru-RU" sz="2400" dirty="0" smtClean="0">
                <a:latin typeface="Bookman Old Style" panose="02050604050505020204" pitchFamily="18" charset="0"/>
              </a:rPr>
              <a:t> </a:t>
            </a:r>
            <a:r>
              <a:rPr lang="ru-RU" sz="2400" dirty="0" smtClean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Результаты каждой подгруппы собираются в общий результат (схема, </a:t>
            </a:r>
            <a:r>
              <a:rPr lang="ru-RU" sz="2400" dirty="0" err="1" smtClean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пазл</a:t>
            </a:r>
            <a:r>
              <a:rPr lang="ru-RU" sz="2400" dirty="0" smtClean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карта, рисунок, предложение).</a:t>
            </a:r>
            <a:endParaRPr lang="ru-RU" sz="2400" dirty="0" smtClean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Bookman Old Style" panose="02050604050505020204" pitchFamily="18" charset="0"/>
              </a:rPr>
              <a:t> Мирный </a:t>
            </a:r>
            <a:r>
              <a:rPr lang="ru-RU" sz="2400" dirty="0">
                <a:latin typeface="Bookman Old Style" panose="02050604050505020204" pitchFamily="18" charset="0"/>
              </a:rPr>
              <a:t>способ решения споров и </a:t>
            </a:r>
            <a:r>
              <a:rPr lang="ru-RU" sz="2400" dirty="0" smtClean="0">
                <a:latin typeface="Bookman Old Style" panose="02050604050505020204" pitchFamily="18" charset="0"/>
              </a:rPr>
              <a:t>конфликтов.</a:t>
            </a:r>
            <a:endParaRPr lang="ru-RU" sz="2400" dirty="0" smtClean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ru-RU" sz="2400" dirty="0" smtClean="0">
              <a:effectLst/>
              <a:latin typeface="Bookman Old Style" panose="0205060405050502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>
            <a:alphaModFix amt="65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457200"/>
            <a:ext cx="10515600" cy="616226"/>
          </a:xfrm>
        </p:spPr>
        <p:txBody>
          <a:bodyPr>
            <a:normAutofit fontScale="90000"/>
          </a:bodyPr>
          <a:lstStyle/>
          <a:p>
            <a:pPr algn="ctr"/>
            <a:br>
              <a:rPr lang="ru-RU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7030A0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Задания для </a:t>
            </a:r>
            <a:r>
              <a:rPr lang="ru-RU" b="1" dirty="0" err="1" smtClean="0">
                <a:solidFill>
                  <a:srgbClr val="7030A0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квестов</a:t>
            </a:r>
            <a:br>
              <a:rPr lang="ru-RU" b="1" dirty="0" smtClean="0">
                <a:solidFill>
                  <a:srgbClr val="7030A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rgbClr val="7030A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649896"/>
            <a:ext cx="10515600" cy="4750904"/>
          </a:xfrm>
        </p:spPr>
        <p:txBody>
          <a:bodyPr>
            <a:normAutofit fontScale="62500" lnSpcReduction="20000"/>
          </a:bodyPr>
          <a:lstStyle/>
          <a:p>
            <a:pPr marL="342900" lvl="0" indent="-342900">
              <a:lnSpc>
                <a:spcPct val="160000"/>
              </a:lnSpc>
              <a:spcAft>
                <a:spcPts val="0"/>
              </a:spcAft>
              <a:buFont typeface="Wingdings" panose="05000000000000000000" pitchFamily="2" charset="2"/>
              <a:buChar char=""/>
              <a:tabLst>
                <a:tab pos="1739900" algn="l"/>
              </a:tabLst>
            </a:pPr>
            <a:r>
              <a:rPr lang="ru-RU" dirty="0" smtClean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Поиск «сокровищ» </a:t>
            </a:r>
            <a:r>
              <a:rPr lang="ru-RU" dirty="0" smtClean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или </a:t>
            </a:r>
            <a:r>
              <a:rPr lang="ru-RU" dirty="0" err="1" smtClean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геокешинг</a:t>
            </a:r>
            <a:r>
              <a:rPr lang="ru-RU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dirty="0" err="1" smtClean="0">
                <a:latin typeface="Bookman Old Style" panose="02050604050505020204" pitchFamily="18" charset="0"/>
              </a:rPr>
              <a:t>geo</a:t>
            </a:r>
            <a:r>
              <a:rPr lang="ru-RU" dirty="0" smtClean="0">
                <a:latin typeface="Bookman Old Style" panose="02050604050505020204" pitchFamily="18" charset="0"/>
              </a:rPr>
              <a:t> (земля) и </a:t>
            </a:r>
            <a:r>
              <a:rPr lang="ru-RU" dirty="0" err="1" smtClean="0">
                <a:latin typeface="Bookman Old Style" panose="02050604050505020204" pitchFamily="18" charset="0"/>
              </a:rPr>
              <a:t>cache</a:t>
            </a:r>
            <a:r>
              <a:rPr lang="ru-RU" dirty="0" smtClean="0">
                <a:latin typeface="Bookman Old Style" panose="02050604050505020204" pitchFamily="18" charset="0"/>
              </a:rPr>
              <a:t> (тайник), получается – «поиск тайника в земле». </a:t>
            </a:r>
            <a:r>
              <a:rPr lang="ru-RU" dirty="0" err="1" smtClean="0">
                <a:latin typeface="Bookman Old Style" panose="02050604050505020204" pitchFamily="18" charset="0"/>
              </a:rPr>
              <a:t>Геокешинг</a:t>
            </a:r>
            <a:r>
              <a:rPr lang="ru-RU" dirty="0" smtClean="0">
                <a:latin typeface="Bookman Old Style" panose="02050604050505020204" pitchFamily="18" charset="0"/>
              </a:rPr>
              <a:t> – приключенческая игра с элементами туризма и краеведения.</a:t>
            </a:r>
            <a:endParaRPr lang="ru-RU" dirty="0" smtClean="0">
              <a:effectLst/>
              <a:latin typeface="Bookman Old Style" panose="0205060405050502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101600" lvl="0" indent="-342900">
              <a:lnSpc>
                <a:spcPct val="160000"/>
              </a:lnSpc>
              <a:spcAft>
                <a:spcPts val="0"/>
              </a:spcAft>
              <a:buFont typeface="Wingdings" panose="05000000000000000000" pitchFamily="2" charset="2"/>
              <a:buChar char=""/>
              <a:tabLst>
                <a:tab pos="1741805" algn="l"/>
              </a:tabLst>
            </a:pPr>
            <a:r>
              <a:rPr lang="ru-RU" dirty="0" smtClean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Расследование происшествий (хорошо для экспериментальной деятельности).</a:t>
            </a:r>
            <a:endParaRPr lang="ru-RU" dirty="0" smtClean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101600" lvl="0" indent="-342900">
              <a:lnSpc>
                <a:spcPct val="160000"/>
              </a:lnSpc>
              <a:spcAft>
                <a:spcPts val="0"/>
              </a:spcAft>
              <a:buFont typeface="Wingdings" panose="05000000000000000000" pitchFamily="2" charset="2"/>
              <a:buChar char=""/>
              <a:tabLst>
                <a:tab pos="1741805" algn="l"/>
              </a:tabLst>
            </a:pPr>
            <a:r>
              <a:rPr lang="ru-RU" dirty="0" err="1" smtClean="0"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Квест</a:t>
            </a:r>
            <a:r>
              <a:rPr lang="ru-RU" dirty="0" smtClean="0"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-викторина.</a:t>
            </a:r>
            <a:endParaRPr lang="ru-RU" dirty="0" smtClean="0">
              <a:effectLst/>
              <a:latin typeface="Bookman Old Style" panose="0205060405050502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60000"/>
              </a:lnSpc>
              <a:spcAft>
                <a:spcPts val="0"/>
              </a:spcAft>
              <a:buFont typeface="Wingdings" panose="05000000000000000000" pitchFamily="2" charset="2"/>
              <a:buChar char=""/>
              <a:tabLst>
                <a:tab pos="1739900" algn="l"/>
              </a:tabLst>
            </a:pPr>
            <a:r>
              <a:rPr lang="ru-RU" dirty="0" smtClean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Помощь героям мультфильма, сказки.</a:t>
            </a:r>
            <a:endParaRPr lang="ru-RU" dirty="0" smtClean="0">
              <a:effectLst/>
              <a:latin typeface="Bookman Old Style" panose="0205060405050502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60000"/>
              </a:lnSpc>
              <a:spcAft>
                <a:spcPts val="0"/>
              </a:spcAft>
              <a:buFont typeface="Wingdings" panose="05000000000000000000" pitchFamily="2" charset="2"/>
              <a:buChar char=""/>
              <a:tabLst>
                <a:tab pos="1816100" algn="l"/>
              </a:tabLst>
            </a:pPr>
            <a:r>
              <a:rPr lang="ru-RU" dirty="0" smtClean="0"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Поиск приключений (путешествие)</a:t>
            </a:r>
            <a:endParaRPr lang="ru-RU" dirty="0" smtClean="0">
              <a:effectLst/>
              <a:latin typeface="Bookman Old Style" panose="0205060405050502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60000"/>
              </a:lnSpc>
              <a:spcAft>
                <a:spcPts val="0"/>
              </a:spcAft>
              <a:buFont typeface="Wingdings" panose="05000000000000000000" pitchFamily="2" charset="2"/>
              <a:buChar char=""/>
              <a:tabLst>
                <a:tab pos="1822450" algn="l"/>
              </a:tabLst>
            </a:pPr>
            <a:r>
              <a:rPr lang="ru-RU" dirty="0" smtClean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Приключения по мотивам художественных произведений .</a:t>
            </a:r>
            <a:endParaRPr lang="ru-RU" dirty="0" smtClean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60000"/>
              </a:lnSpc>
              <a:spcAft>
                <a:spcPts val="0"/>
              </a:spcAft>
              <a:buFont typeface="Wingdings" panose="05000000000000000000" pitchFamily="2" charset="2"/>
              <a:buChar char=""/>
              <a:tabLst>
                <a:tab pos="1822450" algn="l"/>
              </a:tabLst>
            </a:pPr>
            <a:r>
              <a:rPr lang="ru-RU" dirty="0" smtClean="0"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Физкультурный праздник и т.д.</a:t>
            </a:r>
            <a:endParaRPr lang="ru-RU" dirty="0" smtClean="0">
              <a:latin typeface="Bookman Old Style" panose="0205060405050502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60000"/>
              </a:lnSpc>
              <a:spcAft>
                <a:spcPts val="0"/>
              </a:spcAft>
              <a:buFont typeface="Wingdings" panose="05000000000000000000" pitchFamily="2" charset="2"/>
              <a:buChar char=""/>
              <a:tabLst>
                <a:tab pos="1822450" algn="l"/>
              </a:tabLst>
            </a:pPr>
            <a:endParaRPr lang="ru-RU" dirty="0" smtClean="0">
              <a:effectLst/>
              <a:latin typeface="Bookman Old Style" panose="0205060405050502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65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Группа 74"/>
          <p:cNvGrpSpPr/>
          <p:nvPr/>
        </p:nvGrpSpPr>
        <p:grpSpPr>
          <a:xfrm>
            <a:off x="1615709" y="676155"/>
            <a:ext cx="9652771" cy="5932171"/>
            <a:chOff x="-1036848" y="528200"/>
            <a:chExt cx="9210337" cy="5932171"/>
          </a:xfrm>
        </p:grpSpPr>
        <p:grpSp>
          <p:nvGrpSpPr>
            <p:cNvPr id="5" name="Группа 4"/>
            <p:cNvGrpSpPr/>
            <p:nvPr/>
          </p:nvGrpSpPr>
          <p:grpSpPr>
            <a:xfrm rot="16200000">
              <a:off x="602236" y="-1110884"/>
              <a:ext cx="5932171" cy="9210337"/>
              <a:chOff x="4158496" y="-1837526"/>
              <a:chExt cx="5253700" cy="7933603"/>
            </a:xfrm>
          </p:grpSpPr>
          <p:sp>
            <p:nvSpPr>
              <p:cNvPr id="6" name="Полилиния 5"/>
              <p:cNvSpPr/>
              <p:nvPr/>
            </p:nvSpPr>
            <p:spPr>
              <a:xfrm rot="5400000">
                <a:off x="6597900" y="-554165"/>
                <a:ext cx="1242309" cy="1427942"/>
              </a:xfrm>
              <a:custGeom>
                <a:avLst/>
                <a:gdLst>
                  <a:gd name="connsiteX0" fmla="*/ 0 w 1427941"/>
                  <a:gd name="connsiteY0" fmla="*/ 621154 h 1242308"/>
                  <a:gd name="connsiteX1" fmla="*/ 310577 w 1427941"/>
                  <a:gd name="connsiteY1" fmla="*/ 0 h 1242308"/>
                  <a:gd name="connsiteX2" fmla="*/ 1117364 w 1427941"/>
                  <a:gd name="connsiteY2" fmla="*/ 0 h 1242308"/>
                  <a:gd name="connsiteX3" fmla="*/ 1427941 w 1427941"/>
                  <a:gd name="connsiteY3" fmla="*/ 621154 h 1242308"/>
                  <a:gd name="connsiteX4" fmla="*/ 1117364 w 1427941"/>
                  <a:gd name="connsiteY4" fmla="*/ 1242308 h 1242308"/>
                  <a:gd name="connsiteX5" fmla="*/ 310577 w 1427941"/>
                  <a:gd name="connsiteY5" fmla="*/ 1242308 h 1242308"/>
                  <a:gd name="connsiteX6" fmla="*/ 0 w 1427941"/>
                  <a:gd name="connsiteY6" fmla="*/ 621154 h 1242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7941" h="1242308">
                    <a:moveTo>
                      <a:pt x="713971" y="0"/>
                    </a:moveTo>
                    <a:lnTo>
                      <a:pt x="1427940" y="270202"/>
                    </a:lnTo>
                    <a:lnTo>
                      <a:pt x="1427940" y="972106"/>
                    </a:lnTo>
                    <a:lnTo>
                      <a:pt x="713971" y="1242308"/>
                    </a:lnTo>
                    <a:lnTo>
                      <a:pt x="1" y="972106"/>
                    </a:lnTo>
                    <a:lnTo>
                      <a:pt x="1" y="270202"/>
                    </a:lnTo>
                    <a:lnTo>
                      <a:pt x="713971" y="0"/>
                    </a:lnTo>
                    <a:close/>
                  </a:path>
                </a:pathLst>
              </a:custGeom>
              <a:ln>
                <a:noFill/>
              </a:ln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62173" tIns="291102" rIns="262174" bIns="291101" numCol="1" spcCol="1270" anchor="ctr" anchorCtr="0">
                <a:noAutofit/>
              </a:bodyPr>
              <a:lstStyle/>
              <a:p>
                <a:pPr lvl="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2000" kern="1200" dirty="0" smtClean="0"/>
                  <a:t>Цель </a:t>
                </a:r>
                <a:endParaRPr lang="ru-RU" sz="2000" kern="1200" dirty="0" smtClean="0"/>
              </a:p>
              <a:p>
                <a:pPr lvl="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2000" kern="1200" dirty="0" smtClean="0"/>
                  <a:t>и задачи</a:t>
                </a:r>
                <a:endParaRPr lang="ru-RU" sz="2000" kern="1200" dirty="0"/>
              </a:p>
            </p:txBody>
          </p:sp>
          <p:sp>
            <p:nvSpPr>
              <p:cNvPr id="7" name="Полилиния 6"/>
              <p:cNvSpPr/>
              <p:nvPr/>
            </p:nvSpPr>
            <p:spPr>
              <a:xfrm>
                <a:off x="7705502" y="150749"/>
                <a:ext cx="1593582" cy="856764"/>
              </a:xfrm>
              <a:custGeom>
                <a:avLst/>
                <a:gdLst>
                  <a:gd name="connsiteX0" fmla="*/ 0 w 1593582"/>
                  <a:gd name="connsiteY0" fmla="*/ 0 h 856764"/>
                  <a:gd name="connsiteX1" fmla="*/ 1593582 w 1593582"/>
                  <a:gd name="connsiteY1" fmla="*/ 0 h 856764"/>
                  <a:gd name="connsiteX2" fmla="*/ 1593582 w 1593582"/>
                  <a:gd name="connsiteY2" fmla="*/ 856764 h 856764"/>
                  <a:gd name="connsiteX3" fmla="*/ 0 w 1593582"/>
                  <a:gd name="connsiteY3" fmla="*/ 856764 h 856764"/>
                  <a:gd name="connsiteX4" fmla="*/ 0 w 1593582"/>
                  <a:gd name="connsiteY4" fmla="*/ 0 h 856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3582" h="856764">
                    <a:moveTo>
                      <a:pt x="0" y="0"/>
                    </a:moveTo>
                    <a:lnTo>
                      <a:pt x="1593582" y="0"/>
                    </a:lnTo>
                    <a:lnTo>
                      <a:pt x="1593582" y="856764"/>
                    </a:lnTo>
                    <a:lnTo>
                      <a:pt x="0" y="856764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41910" tIns="41910" rIns="41910" bIns="41910" numCol="1" spcCol="1270" anchor="ctr" anchorCtr="0">
                <a:noAutofit/>
              </a:bodyPr>
              <a:lstStyle/>
              <a:p>
                <a:pPr lvl="0" algn="l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ru-RU" sz="1100" kern="1200"/>
              </a:p>
            </p:txBody>
          </p:sp>
          <p:sp>
            <p:nvSpPr>
              <p:cNvPr id="8" name="Полилиния 7"/>
              <p:cNvSpPr/>
              <p:nvPr/>
            </p:nvSpPr>
            <p:spPr>
              <a:xfrm rot="5400000">
                <a:off x="4431046" y="-1648929"/>
                <a:ext cx="1822495" cy="1445302"/>
              </a:xfrm>
              <a:custGeom>
                <a:avLst/>
                <a:gdLst>
                  <a:gd name="connsiteX0" fmla="*/ 0 w 1427941"/>
                  <a:gd name="connsiteY0" fmla="*/ 621154 h 1242308"/>
                  <a:gd name="connsiteX1" fmla="*/ 310577 w 1427941"/>
                  <a:gd name="connsiteY1" fmla="*/ 0 h 1242308"/>
                  <a:gd name="connsiteX2" fmla="*/ 1117364 w 1427941"/>
                  <a:gd name="connsiteY2" fmla="*/ 0 h 1242308"/>
                  <a:gd name="connsiteX3" fmla="*/ 1427941 w 1427941"/>
                  <a:gd name="connsiteY3" fmla="*/ 621154 h 1242308"/>
                  <a:gd name="connsiteX4" fmla="*/ 1117364 w 1427941"/>
                  <a:gd name="connsiteY4" fmla="*/ 1242308 h 1242308"/>
                  <a:gd name="connsiteX5" fmla="*/ 310577 w 1427941"/>
                  <a:gd name="connsiteY5" fmla="*/ 1242308 h 1242308"/>
                  <a:gd name="connsiteX6" fmla="*/ 0 w 1427941"/>
                  <a:gd name="connsiteY6" fmla="*/ 621154 h 1242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7941" h="1242308">
                    <a:moveTo>
                      <a:pt x="713971" y="0"/>
                    </a:moveTo>
                    <a:lnTo>
                      <a:pt x="1427940" y="270202"/>
                    </a:lnTo>
                    <a:lnTo>
                      <a:pt x="1427940" y="972106"/>
                    </a:lnTo>
                    <a:lnTo>
                      <a:pt x="713971" y="1242308"/>
                    </a:lnTo>
                    <a:lnTo>
                      <a:pt x="1" y="972106"/>
                    </a:lnTo>
                    <a:lnTo>
                      <a:pt x="1" y="270202"/>
                    </a:lnTo>
                    <a:lnTo>
                      <a:pt x="713971" y="0"/>
                    </a:lnTo>
                    <a:close/>
                  </a:path>
                </a:pathLst>
              </a:custGeom>
              <a:ln>
                <a:noFill/>
              </a:ln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93593" tIns="222522" rIns="193594" bIns="222521" numCol="1" spcCol="1270" anchor="ctr" anchorCtr="0">
                <a:noAutofit/>
              </a:bodyPr>
              <a:lstStyle/>
              <a:p>
                <a:pPr lvl="0" algn="l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dirty="0"/>
                  <a:t> Ц</a:t>
                </a:r>
                <a:r>
                  <a:rPr lang="ru-RU" dirty="0" smtClean="0"/>
                  <a:t>е</a:t>
                </a:r>
                <a:r>
                  <a:rPr lang="ru-RU" kern="1200" dirty="0" smtClean="0"/>
                  <a:t>левая                     аудитория</a:t>
                </a:r>
                <a:endParaRPr lang="ru-RU" kern="1200" dirty="0"/>
              </a:p>
            </p:txBody>
          </p:sp>
          <p:sp>
            <p:nvSpPr>
              <p:cNvPr id="9" name="Полилиния 8"/>
              <p:cNvSpPr/>
              <p:nvPr/>
            </p:nvSpPr>
            <p:spPr>
              <a:xfrm rot="5400000">
                <a:off x="7308837" y="777145"/>
                <a:ext cx="2391373" cy="1815344"/>
              </a:xfrm>
              <a:custGeom>
                <a:avLst/>
                <a:gdLst>
                  <a:gd name="connsiteX0" fmla="*/ 0 w 1427941"/>
                  <a:gd name="connsiteY0" fmla="*/ 621154 h 1242308"/>
                  <a:gd name="connsiteX1" fmla="*/ 310577 w 1427941"/>
                  <a:gd name="connsiteY1" fmla="*/ 0 h 1242308"/>
                  <a:gd name="connsiteX2" fmla="*/ 1117364 w 1427941"/>
                  <a:gd name="connsiteY2" fmla="*/ 0 h 1242308"/>
                  <a:gd name="connsiteX3" fmla="*/ 1427941 w 1427941"/>
                  <a:gd name="connsiteY3" fmla="*/ 621154 h 1242308"/>
                  <a:gd name="connsiteX4" fmla="*/ 1117364 w 1427941"/>
                  <a:gd name="connsiteY4" fmla="*/ 1242308 h 1242308"/>
                  <a:gd name="connsiteX5" fmla="*/ 310577 w 1427941"/>
                  <a:gd name="connsiteY5" fmla="*/ 1242308 h 1242308"/>
                  <a:gd name="connsiteX6" fmla="*/ 0 w 1427941"/>
                  <a:gd name="connsiteY6" fmla="*/ 621154 h 1242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7941" h="1242308">
                    <a:moveTo>
                      <a:pt x="713971" y="0"/>
                    </a:moveTo>
                    <a:lnTo>
                      <a:pt x="1427940" y="270202"/>
                    </a:lnTo>
                    <a:lnTo>
                      <a:pt x="1427940" y="972106"/>
                    </a:lnTo>
                    <a:lnTo>
                      <a:pt x="713971" y="1242308"/>
                    </a:lnTo>
                    <a:lnTo>
                      <a:pt x="1" y="972106"/>
                    </a:lnTo>
                    <a:lnTo>
                      <a:pt x="1" y="270202"/>
                    </a:lnTo>
                    <a:lnTo>
                      <a:pt x="713971" y="0"/>
                    </a:lnTo>
                    <a:close/>
                  </a:path>
                </a:pathLst>
              </a:custGeom>
              <a:ln>
                <a:noFill/>
              </a:ln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46933" tIns="275862" rIns="246934" bIns="275861" numCol="1" spcCol="1270" anchor="ctr" anchorCtr="0">
                <a:noAutofit/>
              </a:bodyPr>
              <a:lstStyle/>
              <a:p>
                <a:pPr lvl="0" algn="ctr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kern="1200" dirty="0" smtClean="0"/>
                  <a:t>Инструкция к игре</a:t>
                </a:r>
                <a:endParaRPr lang="ru-RU" kern="1200" dirty="0"/>
              </a:p>
            </p:txBody>
          </p:sp>
          <p:sp>
            <p:nvSpPr>
              <p:cNvPr id="10" name="Полилиния 9"/>
              <p:cNvSpPr/>
              <p:nvPr/>
            </p:nvSpPr>
            <p:spPr>
              <a:xfrm>
                <a:off x="4158496" y="1362785"/>
                <a:ext cx="1542176" cy="856764"/>
              </a:xfrm>
              <a:custGeom>
                <a:avLst/>
                <a:gdLst>
                  <a:gd name="connsiteX0" fmla="*/ 0 w 1542176"/>
                  <a:gd name="connsiteY0" fmla="*/ 0 h 856764"/>
                  <a:gd name="connsiteX1" fmla="*/ 1542176 w 1542176"/>
                  <a:gd name="connsiteY1" fmla="*/ 0 h 856764"/>
                  <a:gd name="connsiteX2" fmla="*/ 1542176 w 1542176"/>
                  <a:gd name="connsiteY2" fmla="*/ 856764 h 856764"/>
                  <a:gd name="connsiteX3" fmla="*/ 0 w 1542176"/>
                  <a:gd name="connsiteY3" fmla="*/ 856764 h 856764"/>
                  <a:gd name="connsiteX4" fmla="*/ 0 w 1542176"/>
                  <a:gd name="connsiteY4" fmla="*/ 0 h 856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42176" h="856764">
                    <a:moveTo>
                      <a:pt x="0" y="0"/>
                    </a:moveTo>
                    <a:lnTo>
                      <a:pt x="1542176" y="0"/>
                    </a:lnTo>
                    <a:lnTo>
                      <a:pt x="1542176" y="856764"/>
                    </a:lnTo>
                    <a:lnTo>
                      <a:pt x="0" y="856764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41910" tIns="41910" rIns="41910" bIns="41910" numCol="1" spcCol="1270" anchor="ctr" anchorCtr="0">
                <a:noAutofit/>
              </a:bodyPr>
              <a:lstStyle/>
              <a:p>
                <a:pPr lvl="0" algn="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ru-RU" sz="1100" kern="1200"/>
              </a:p>
            </p:txBody>
          </p:sp>
          <p:sp>
            <p:nvSpPr>
              <p:cNvPr id="11" name="Полилиния 10"/>
              <p:cNvSpPr/>
              <p:nvPr/>
            </p:nvSpPr>
            <p:spPr>
              <a:xfrm rot="5400000">
                <a:off x="5601490" y="1074629"/>
                <a:ext cx="1623127" cy="1612327"/>
              </a:xfrm>
              <a:custGeom>
                <a:avLst/>
                <a:gdLst>
                  <a:gd name="connsiteX0" fmla="*/ 0 w 1427941"/>
                  <a:gd name="connsiteY0" fmla="*/ 621154 h 1242308"/>
                  <a:gd name="connsiteX1" fmla="*/ 310577 w 1427941"/>
                  <a:gd name="connsiteY1" fmla="*/ 0 h 1242308"/>
                  <a:gd name="connsiteX2" fmla="*/ 1117364 w 1427941"/>
                  <a:gd name="connsiteY2" fmla="*/ 0 h 1242308"/>
                  <a:gd name="connsiteX3" fmla="*/ 1427941 w 1427941"/>
                  <a:gd name="connsiteY3" fmla="*/ 621154 h 1242308"/>
                  <a:gd name="connsiteX4" fmla="*/ 1117364 w 1427941"/>
                  <a:gd name="connsiteY4" fmla="*/ 1242308 h 1242308"/>
                  <a:gd name="connsiteX5" fmla="*/ 310577 w 1427941"/>
                  <a:gd name="connsiteY5" fmla="*/ 1242308 h 1242308"/>
                  <a:gd name="connsiteX6" fmla="*/ 0 w 1427941"/>
                  <a:gd name="connsiteY6" fmla="*/ 621154 h 1242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7941" h="1242308">
                    <a:moveTo>
                      <a:pt x="713971" y="0"/>
                    </a:moveTo>
                    <a:lnTo>
                      <a:pt x="1427940" y="270202"/>
                    </a:lnTo>
                    <a:lnTo>
                      <a:pt x="1427940" y="972106"/>
                    </a:lnTo>
                    <a:lnTo>
                      <a:pt x="713971" y="1242308"/>
                    </a:lnTo>
                    <a:lnTo>
                      <a:pt x="1" y="972106"/>
                    </a:lnTo>
                    <a:lnTo>
                      <a:pt x="1" y="270202"/>
                    </a:lnTo>
                    <a:lnTo>
                      <a:pt x="713971" y="0"/>
                    </a:lnTo>
                    <a:close/>
                  </a:path>
                </a:pathLst>
              </a:custGeom>
              <a:ln>
                <a:noFill/>
              </a:ln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93593" tIns="222522" rIns="193594" bIns="222521" numCol="1" spcCol="1270" anchor="ctr" anchorCtr="0">
                <a:noAutofit/>
              </a:bodyPr>
              <a:lstStyle/>
              <a:p>
                <a:pPr lvl="0" algn="ctr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600" kern="1200" dirty="0" smtClean="0"/>
                  <a:t>Метафора, интрига игры</a:t>
                </a:r>
                <a:endParaRPr lang="ru-RU" sz="1600" kern="1200" dirty="0"/>
              </a:p>
            </p:txBody>
          </p:sp>
          <p:sp>
            <p:nvSpPr>
              <p:cNvPr id="12" name="Полилиния 11"/>
              <p:cNvSpPr/>
              <p:nvPr/>
            </p:nvSpPr>
            <p:spPr>
              <a:xfrm rot="5400000">
                <a:off x="7031073" y="2978393"/>
                <a:ext cx="1580331" cy="1427868"/>
              </a:xfrm>
              <a:custGeom>
                <a:avLst/>
                <a:gdLst>
                  <a:gd name="connsiteX0" fmla="*/ 0 w 1427941"/>
                  <a:gd name="connsiteY0" fmla="*/ 621154 h 1242308"/>
                  <a:gd name="connsiteX1" fmla="*/ 310577 w 1427941"/>
                  <a:gd name="connsiteY1" fmla="*/ 0 h 1242308"/>
                  <a:gd name="connsiteX2" fmla="*/ 1117364 w 1427941"/>
                  <a:gd name="connsiteY2" fmla="*/ 0 h 1242308"/>
                  <a:gd name="connsiteX3" fmla="*/ 1427941 w 1427941"/>
                  <a:gd name="connsiteY3" fmla="*/ 621154 h 1242308"/>
                  <a:gd name="connsiteX4" fmla="*/ 1117364 w 1427941"/>
                  <a:gd name="connsiteY4" fmla="*/ 1242308 h 1242308"/>
                  <a:gd name="connsiteX5" fmla="*/ 310577 w 1427941"/>
                  <a:gd name="connsiteY5" fmla="*/ 1242308 h 1242308"/>
                  <a:gd name="connsiteX6" fmla="*/ 0 w 1427941"/>
                  <a:gd name="connsiteY6" fmla="*/ 621154 h 1242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7941" h="1242308">
                    <a:moveTo>
                      <a:pt x="713971" y="0"/>
                    </a:moveTo>
                    <a:lnTo>
                      <a:pt x="1427940" y="270202"/>
                    </a:lnTo>
                    <a:lnTo>
                      <a:pt x="1427940" y="972106"/>
                    </a:lnTo>
                    <a:lnTo>
                      <a:pt x="713971" y="1242308"/>
                    </a:lnTo>
                    <a:lnTo>
                      <a:pt x="1" y="972106"/>
                    </a:lnTo>
                    <a:lnTo>
                      <a:pt x="1" y="270202"/>
                    </a:lnTo>
                    <a:lnTo>
                      <a:pt x="713971" y="0"/>
                    </a:lnTo>
                    <a:close/>
                  </a:path>
                </a:pathLst>
              </a:custGeom>
              <a:ln>
                <a:noFill/>
              </a:ln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35503" tIns="264432" rIns="235504" bIns="264431" numCol="1" spcCol="1270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ru-RU" kern="1200" dirty="0" smtClean="0"/>
                  <a:t>Методические особенности</a:t>
                </a:r>
                <a:endParaRPr lang="ru-RU" kern="1200" dirty="0" smtClean="0"/>
              </a:p>
              <a:p>
                <a:pPr lvl="0" algn="ctr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ru-RU" sz="1100" kern="1200" dirty="0"/>
              </a:p>
            </p:txBody>
          </p:sp>
          <p:sp>
            <p:nvSpPr>
              <p:cNvPr id="13" name="Полилиния 12"/>
              <p:cNvSpPr/>
              <p:nvPr/>
            </p:nvSpPr>
            <p:spPr>
              <a:xfrm>
                <a:off x="7705502" y="2574822"/>
                <a:ext cx="1593582" cy="856764"/>
              </a:xfrm>
              <a:custGeom>
                <a:avLst/>
                <a:gdLst>
                  <a:gd name="connsiteX0" fmla="*/ 0 w 1593582"/>
                  <a:gd name="connsiteY0" fmla="*/ 0 h 856764"/>
                  <a:gd name="connsiteX1" fmla="*/ 1593582 w 1593582"/>
                  <a:gd name="connsiteY1" fmla="*/ 0 h 856764"/>
                  <a:gd name="connsiteX2" fmla="*/ 1593582 w 1593582"/>
                  <a:gd name="connsiteY2" fmla="*/ 856764 h 856764"/>
                  <a:gd name="connsiteX3" fmla="*/ 0 w 1593582"/>
                  <a:gd name="connsiteY3" fmla="*/ 856764 h 856764"/>
                  <a:gd name="connsiteX4" fmla="*/ 0 w 1593582"/>
                  <a:gd name="connsiteY4" fmla="*/ 0 h 856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3582" h="856764">
                    <a:moveTo>
                      <a:pt x="0" y="0"/>
                    </a:moveTo>
                    <a:lnTo>
                      <a:pt x="1593582" y="0"/>
                    </a:lnTo>
                    <a:lnTo>
                      <a:pt x="1593582" y="856764"/>
                    </a:lnTo>
                    <a:lnTo>
                      <a:pt x="0" y="856764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41910" tIns="41910" rIns="41910" bIns="41910" numCol="1" spcCol="1270" anchor="ctr" anchorCtr="0">
                <a:noAutofit/>
              </a:bodyPr>
              <a:lstStyle/>
              <a:p>
                <a:pPr lvl="0" algn="l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ru-RU" sz="1100" kern="1200" dirty="0"/>
              </a:p>
            </p:txBody>
          </p:sp>
          <p:sp>
            <p:nvSpPr>
              <p:cNvPr id="14" name="Полилиния 13"/>
              <p:cNvSpPr/>
              <p:nvPr/>
            </p:nvSpPr>
            <p:spPr>
              <a:xfrm rot="5400000">
                <a:off x="4485862" y="2731235"/>
                <a:ext cx="1242309" cy="1427942"/>
              </a:xfrm>
              <a:custGeom>
                <a:avLst/>
                <a:gdLst>
                  <a:gd name="connsiteX0" fmla="*/ 0 w 1427941"/>
                  <a:gd name="connsiteY0" fmla="*/ 621154 h 1242308"/>
                  <a:gd name="connsiteX1" fmla="*/ 310577 w 1427941"/>
                  <a:gd name="connsiteY1" fmla="*/ 0 h 1242308"/>
                  <a:gd name="connsiteX2" fmla="*/ 1117364 w 1427941"/>
                  <a:gd name="connsiteY2" fmla="*/ 0 h 1242308"/>
                  <a:gd name="connsiteX3" fmla="*/ 1427941 w 1427941"/>
                  <a:gd name="connsiteY3" fmla="*/ 621154 h 1242308"/>
                  <a:gd name="connsiteX4" fmla="*/ 1117364 w 1427941"/>
                  <a:gd name="connsiteY4" fmla="*/ 1242308 h 1242308"/>
                  <a:gd name="connsiteX5" fmla="*/ 310577 w 1427941"/>
                  <a:gd name="connsiteY5" fmla="*/ 1242308 h 1242308"/>
                  <a:gd name="connsiteX6" fmla="*/ 0 w 1427941"/>
                  <a:gd name="connsiteY6" fmla="*/ 621154 h 1242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7941" h="1242308">
                    <a:moveTo>
                      <a:pt x="713971" y="0"/>
                    </a:moveTo>
                    <a:lnTo>
                      <a:pt x="1427940" y="270202"/>
                    </a:lnTo>
                    <a:lnTo>
                      <a:pt x="1427940" y="972106"/>
                    </a:lnTo>
                    <a:lnTo>
                      <a:pt x="713971" y="1242308"/>
                    </a:lnTo>
                    <a:lnTo>
                      <a:pt x="1" y="972106"/>
                    </a:lnTo>
                    <a:lnTo>
                      <a:pt x="1" y="270202"/>
                    </a:lnTo>
                    <a:lnTo>
                      <a:pt x="713971" y="0"/>
                    </a:lnTo>
                    <a:close/>
                  </a:path>
                </a:pathLst>
              </a:custGeom>
              <a:ln>
                <a:noFill/>
              </a:ln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93593" tIns="222522" rIns="193594" bIns="222521" numCol="1" spcCol="1270" anchor="ctr" anchorCtr="0">
                <a:noAutofit/>
              </a:bodyPr>
              <a:lstStyle/>
              <a:p>
                <a:pPr lvl="0" algn="ctr" defTabSz="1600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kern="1200" dirty="0" smtClean="0"/>
                  <a:t>Название игры</a:t>
                </a:r>
                <a:endParaRPr lang="ru-RU" sz="1800" kern="1200" dirty="0"/>
              </a:p>
            </p:txBody>
          </p:sp>
          <p:sp>
            <p:nvSpPr>
              <p:cNvPr id="15" name="Полилиния 14"/>
              <p:cNvSpPr/>
              <p:nvPr/>
            </p:nvSpPr>
            <p:spPr>
              <a:xfrm rot="5400000">
                <a:off x="7681481" y="4760951"/>
                <a:ext cx="1242309" cy="1427942"/>
              </a:xfrm>
              <a:custGeom>
                <a:avLst/>
                <a:gdLst>
                  <a:gd name="connsiteX0" fmla="*/ 0 w 1427941"/>
                  <a:gd name="connsiteY0" fmla="*/ 621154 h 1242308"/>
                  <a:gd name="connsiteX1" fmla="*/ 310577 w 1427941"/>
                  <a:gd name="connsiteY1" fmla="*/ 0 h 1242308"/>
                  <a:gd name="connsiteX2" fmla="*/ 1117364 w 1427941"/>
                  <a:gd name="connsiteY2" fmla="*/ 0 h 1242308"/>
                  <a:gd name="connsiteX3" fmla="*/ 1427941 w 1427941"/>
                  <a:gd name="connsiteY3" fmla="*/ 621154 h 1242308"/>
                  <a:gd name="connsiteX4" fmla="*/ 1117364 w 1427941"/>
                  <a:gd name="connsiteY4" fmla="*/ 1242308 h 1242308"/>
                  <a:gd name="connsiteX5" fmla="*/ 310577 w 1427941"/>
                  <a:gd name="connsiteY5" fmla="*/ 1242308 h 1242308"/>
                  <a:gd name="connsiteX6" fmla="*/ 0 w 1427941"/>
                  <a:gd name="connsiteY6" fmla="*/ 621154 h 1242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7941" h="1242308">
                    <a:moveTo>
                      <a:pt x="713971" y="0"/>
                    </a:moveTo>
                    <a:lnTo>
                      <a:pt x="1427940" y="270202"/>
                    </a:lnTo>
                    <a:lnTo>
                      <a:pt x="1427940" y="972106"/>
                    </a:lnTo>
                    <a:lnTo>
                      <a:pt x="713971" y="1242308"/>
                    </a:lnTo>
                    <a:lnTo>
                      <a:pt x="1" y="972106"/>
                    </a:lnTo>
                    <a:lnTo>
                      <a:pt x="1" y="270202"/>
                    </a:lnTo>
                    <a:lnTo>
                      <a:pt x="713971" y="0"/>
                    </a:lnTo>
                    <a:close/>
                  </a:path>
                </a:pathLst>
              </a:custGeom>
              <a:ln>
                <a:noFill/>
              </a:ln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35503" tIns="264432" rIns="235504" bIns="264431" numCol="1" spcCol="1270" anchor="ctr" anchorCtr="0">
                <a:noAutofit/>
              </a:bodyPr>
              <a:lstStyle/>
              <a:p>
                <a:pPr lvl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600" kern="1200" dirty="0" smtClean="0"/>
                  <a:t>Рефлексия</a:t>
                </a:r>
                <a:r>
                  <a:rPr lang="ru-RU" sz="1100" kern="1200" dirty="0" smtClean="0"/>
                  <a:t> </a:t>
                </a:r>
                <a:endParaRPr lang="ru-RU" sz="1100" kern="1200" dirty="0"/>
              </a:p>
            </p:txBody>
          </p:sp>
          <p:sp>
            <p:nvSpPr>
              <p:cNvPr id="16" name="Прямоугольник 15"/>
              <p:cNvSpPr/>
              <p:nvPr/>
            </p:nvSpPr>
            <p:spPr>
              <a:xfrm>
                <a:off x="4158496" y="3786859"/>
                <a:ext cx="1542176" cy="856764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9" name="Прямоугольник 18"/>
              <p:cNvSpPr/>
              <p:nvPr/>
            </p:nvSpPr>
            <p:spPr>
              <a:xfrm>
                <a:off x="7705502" y="4998895"/>
                <a:ext cx="1593582" cy="856764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0" name="Полилиния 19"/>
              <p:cNvSpPr/>
              <p:nvPr/>
            </p:nvSpPr>
            <p:spPr>
              <a:xfrm rot="5400000">
                <a:off x="5632365" y="4513177"/>
                <a:ext cx="1257023" cy="1427942"/>
              </a:xfrm>
              <a:custGeom>
                <a:avLst/>
                <a:gdLst>
                  <a:gd name="connsiteX0" fmla="*/ 0 w 1427941"/>
                  <a:gd name="connsiteY0" fmla="*/ 621154 h 1242308"/>
                  <a:gd name="connsiteX1" fmla="*/ 310577 w 1427941"/>
                  <a:gd name="connsiteY1" fmla="*/ 0 h 1242308"/>
                  <a:gd name="connsiteX2" fmla="*/ 1117364 w 1427941"/>
                  <a:gd name="connsiteY2" fmla="*/ 0 h 1242308"/>
                  <a:gd name="connsiteX3" fmla="*/ 1427941 w 1427941"/>
                  <a:gd name="connsiteY3" fmla="*/ 621154 h 1242308"/>
                  <a:gd name="connsiteX4" fmla="*/ 1117364 w 1427941"/>
                  <a:gd name="connsiteY4" fmla="*/ 1242308 h 1242308"/>
                  <a:gd name="connsiteX5" fmla="*/ 310577 w 1427941"/>
                  <a:gd name="connsiteY5" fmla="*/ 1242308 h 1242308"/>
                  <a:gd name="connsiteX6" fmla="*/ 0 w 1427941"/>
                  <a:gd name="connsiteY6" fmla="*/ 621154 h 1242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7941" h="1242308">
                    <a:moveTo>
                      <a:pt x="713971" y="0"/>
                    </a:moveTo>
                    <a:lnTo>
                      <a:pt x="1427940" y="270202"/>
                    </a:lnTo>
                    <a:lnTo>
                      <a:pt x="1427940" y="972106"/>
                    </a:lnTo>
                    <a:lnTo>
                      <a:pt x="713971" y="1242308"/>
                    </a:lnTo>
                    <a:lnTo>
                      <a:pt x="1" y="972106"/>
                    </a:lnTo>
                    <a:lnTo>
                      <a:pt x="1" y="270202"/>
                    </a:lnTo>
                    <a:lnTo>
                      <a:pt x="713971" y="0"/>
                    </a:lnTo>
                    <a:close/>
                  </a:path>
                </a:pathLst>
              </a:custGeom>
              <a:ln>
                <a:noFill/>
              </a:ln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93593" tIns="222522" rIns="193594" bIns="222521" numCol="1" spcCol="1270" anchor="ctr" anchorCtr="0">
                <a:noAutofit/>
              </a:bodyPr>
              <a:lstStyle/>
              <a:p>
                <a:pPr lvl="0" algn="ctr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400" kern="1200" dirty="0" smtClean="0"/>
                  <a:t> </a:t>
                </a:r>
                <a:r>
                  <a:rPr lang="ru-RU" sz="2000" dirty="0"/>
                  <a:t>Ф</a:t>
                </a:r>
                <a:r>
                  <a:rPr lang="ru-RU" sz="2000" kern="1200" dirty="0" smtClean="0"/>
                  <a:t>орма отчета</a:t>
                </a:r>
                <a:endParaRPr lang="ru-RU" sz="2000" kern="1200" dirty="0"/>
              </a:p>
            </p:txBody>
          </p:sp>
        </p:grpSp>
        <p:cxnSp>
          <p:nvCxnSpPr>
            <p:cNvPr id="22" name="Прямая соединительная линия 21"/>
            <p:cNvCxnSpPr/>
            <p:nvPr/>
          </p:nvCxnSpPr>
          <p:spPr>
            <a:xfrm flipV="1">
              <a:off x="1780487" y="1762803"/>
              <a:ext cx="663277" cy="701123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/>
            <p:nvPr/>
          </p:nvCxnSpPr>
          <p:spPr>
            <a:xfrm>
              <a:off x="4192068" y="4318344"/>
              <a:ext cx="483301" cy="40069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/>
            <p:nvPr/>
          </p:nvCxnSpPr>
          <p:spPr>
            <a:xfrm>
              <a:off x="3181812" y="2113364"/>
              <a:ext cx="264529" cy="89120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/>
            <p:nvPr/>
          </p:nvCxnSpPr>
          <p:spPr>
            <a:xfrm flipV="1">
              <a:off x="5158774" y="3131021"/>
              <a:ext cx="35540" cy="138766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>
              <a:endCxn id="15" idx="0"/>
            </p:cNvCxnSpPr>
            <p:nvPr/>
          </p:nvCxnSpPr>
          <p:spPr>
            <a:xfrm flipV="1">
              <a:off x="5903082" y="1781052"/>
              <a:ext cx="828176" cy="51193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/>
            <p:cNvCxnSpPr/>
            <p:nvPr/>
          </p:nvCxnSpPr>
          <p:spPr>
            <a:xfrm flipH="1">
              <a:off x="7123835" y="2578819"/>
              <a:ext cx="341272" cy="743142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/>
            <p:cNvCxnSpPr/>
            <p:nvPr/>
          </p:nvCxnSpPr>
          <p:spPr>
            <a:xfrm flipV="1">
              <a:off x="690007" y="3665591"/>
              <a:ext cx="346497" cy="85309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6" name="Заголовок 1"/>
          <p:cNvSpPr>
            <a:spLocks noGrp="1"/>
          </p:cNvSpPr>
          <p:nvPr>
            <p:ph type="title"/>
          </p:nvPr>
        </p:nvSpPr>
        <p:spPr>
          <a:xfrm>
            <a:off x="338826" y="-55781"/>
            <a:ext cx="2624514" cy="4343400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endParaRPr lang="ru-RU" sz="2000" b="1" dirty="0">
              <a:solidFill>
                <a:srgbClr val="7030A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" name="Текстовое поле 1"/>
          <p:cNvSpPr txBox="1"/>
          <p:nvPr/>
        </p:nvSpPr>
        <p:spPr>
          <a:xfrm>
            <a:off x="19685" y="577215"/>
            <a:ext cx="4151630" cy="27019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00000"/>
              </a:lnSpc>
            </a:pPr>
            <a:r>
              <a:rPr lang="ru-RU" sz="40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Bookman Old Style" panose="02050604050505020204" pitchFamily="18" charset="0"/>
                <a:sym typeface="+mn-ea"/>
              </a:rPr>
              <a:t>Алгоритм создания </a:t>
            </a:r>
            <a:endParaRPr lang="ru-RU" sz="4000" b="1" dirty="0" smtClean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Bookman Old Style" panose="02050604050505020204" pitchFamily="18" charset="0"/>
              <a:sym typeface="+mn-ea"/>
            </a:endParaRPr>
          </a:p>
          <a:p>
            <a:pPr algn="ctr">
              <a:lnSpc>
                <a:spcPct val="100000"/>
              </a:lnSpc>
            </a:pPr>
            <a:r>
              <a:rPr lang="ru-RU" sz="4000" b="1" dirty="0" err="1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Bookman Old Style" panose="02050604050505020204" pitchFamily="18" charset="0"/>
                <a:sym typeface="+mn-ea"/>
              </a:rPr>
              <a:t>квест</a:t>
            </a:r>
            <a:r>
              <a:rPr lang="ru-RU" sz="40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Bookman Old Style" panose="02050604050505020204" pitchFamily="18" charset="0"/>
                <a:sym typeface="+mn-ea"/>
              </a:rPr>
              <a:t>-игры </a:t>
            </a:r>
            <a:endParaRPr lang="ru-RU" sz="4000" b="1" dirty="0" smtClean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Bookman Old Style" panose="02050604050505020204" pitchFamily="18" charset="0"/>
              <a:sym typeface="+mn-ea"/>
            </a:endParaRPr>
          </a:p>
          <a:p>
            <a:pPr algn="ctr">
              <a:lnSpc>
                <a:spcPct val="100000"/>
              </a:lnSpc>
            </a:pPr>
            <a:r>
              <a:rPr lang="ru-RU" sz="40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Bookman Old Style" panose="02050604050505020204" pitchFamily="18" charset="0"/>
                <a:sym typeface="+mn-ea"/>
              </a:rPr>
              <a:t>в ДОО</a:t>
            </a:r>
            <a:endParaRPr lang="ru-RU" sz="4000" b="1" dirty="0" smtClean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Bookman Old Style" panose="02050604050505020204" pitchFamily="18" charset="0"/>
              <a:sym typeface="+mn-e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>
            <a:alphaModFix amt="65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326005"/>
            <a:ext cx="3637915" cy="3986530"/>
          </a:xfrm>
        </p:spPr>
        <p:txBody>
          <a:bodyPr>
            <a:normAutofit/>
          </a:bodyPr>
          <a:lstStyle/>
          <a:p>
            <a:r>
              <a:rPr lang="ru-RU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Bookman Old Style" panose="02050604050505020204" pitchFamily="18" charset="0"/>
              </a:rPr>
              <a:t>Этапы </a:t>
            </a:r>
            <a:r>
              <a:rPr lang="ru-RU" b="1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Bookman Old Style" panose="02050604050505020204" pitchFamily="18" charset="0"/>
              </a:rPr>
              <a:t>прохожде-ния</a:t>
            </a:r>
            <a:r>
              <a:rPr lang="ru-RU" b="1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Bookman Old Style" panose="02050604050505020204" pitchFamily="18" charset="0"/>
              </a:rPr>
              <a:t> </a:t>
            </a:r>
            <a:r>
              <a:rPr lang="ru-RU" b="1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Bookman Old Style" panose="02050604050505020204" pitchFamily="18" charset="0"/>
              </a:rPr>
              <a:t>квест</a:t>
            </a:r>
            <a:r>
              <a:rPr lang="ru-RU" b="1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Bookman Old Style" panose="02050604050505020204" pitchFamily="18" charset="0"/>
              </a:rPr>
              <a:t>-игры</a:t>
            </a:r>
            <a:endParaRPr lang="ru-RU" b="1" dirty="0" smtClean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Bookman Old Style" panose="02050604050505020204" pitchFamily="18" charset="0"/>
            </a:endParaRPr>
          </a:p>
        </p:txBody>
      </p:sp>
      <p:graphicFrame>
        <p:nvGraphicFramePr>
          <p:cNvPr id="4" name="Схема 3"/>
          <p:cNvGraphicFramePr/>
          <p:nvPr/>
        </p:nvGraphicFramePr>
        <p:xfrm>
          <a:off x="959485" y="227965"/>
          <a:ext cx="11712575" cy="6311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>
            <a:alphaModFix amt="65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/>
        </p:nvGraphicFramePr>
        <p:xfrm>
          <a:off x="496957" y="178904"/>
          <a:ext cx="10873408" cy="64803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65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1"/>
          <p:cNvSpPr>
            <a:spLocks noGrp="1"/>
          </p:cNvSpPr>
          <p:nvPr>
            <p:ph type="title"/>
          </p:nvPr>
        </p:nvSpPr>
        <p:spPr>
          <a:xfrm>
            <a:off x="4929809" y="2445025"/>
            <a:ext cx="1987827" cy="2047462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7030A0"/>
                </a:solidFill>
                <a:latin typeface="Bookman Old Style" panose="02050604050505020204" pitchFamily="18" charset="0"/>
              </a:rPr>
              <a:t>Польза для ребенка?</a:t>
            </a:r>
            <a:endParaRPr lang="ru-RU" sz="3200" b="1" dirty="0">
              <a:solidFill>
                <a:srgbClr val="7030A0"/>
              </a:solidFill>
              <a:latin typeface="Bookman Old Style" panose="02050604050505020204" pitchFamily="18" charset="0"/>
            </a:endParaRPr>
          </a:p>
        </p:txBody>
      </p:sp>
      <p:graphicFrame>
        <p:nvGraphicFramePr>
          <p:cNvPr id="23" name="Схема 22"/>
          <p:cNvGraphicFramePr/>
          <p:nvPr/>
        </p:nvGraphicFramePr>
        <p:xfrm>
          <a:off x="918817" y="381736"/>
          <a:ext cx="9954591" cy="61979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>
            <a:alphaModFix amt="65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699053" y="851590"/>
            <a:ext cx="10515600" cy="4351338"/>
          </a:xfrm>
        </p:spPr>
        <p:txBody>
          <a:bodyPr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ru-RU" sz="3200" dirty="0">
                <a:latin typeface="Bookman Old Style" panose="02050604050505020204" pitchFamily="18" charset="0"/>
              </a:rPr>
              <a:t>Исходя из выше сказанного, можно сделать вывод, что </a:t>
            </a:r>
            <a:r>
              <a:rPr lang="ru-RU" sz="3200" dirty="0" err="1">
                <a:latin typeface="Bookman Old Style" panose="02050604050505020204" pitchFamily="18" charset="0"/>
              </a:rPr>
              <a:t>квест</a:t>
            </a:r>
            <a:r>
              <a:rPr lang="ru-RU" sz="3200" dirty="0">
                <a:latin typeface="Bookman Old Style" panose="02050604050505020204" pitchFamily="18" charset="0"/>
              </a:rPr>
              <a:t>- игра является одним из  интересных средств, направленных на самовоспитание и саморазвитие ребёнка как личности творческой, физически здоровой, с активной познавательной позицией. Что и является основным требованием ФГОС ДО.</a:t>
            </a:r>
            <a:br>
              <a:rPr lang="ru-RU" sz="3200" dirty="0">
                <a:latin typeface="Bookman Old Style" panose="02050604050505020204" pitchFamily="18" charset="0"/>
              </a:rPr>
            </a:br>
            <a:endParaRPr lang="ru-RU" sz="3200" dirty="0">
              <a:latin typeface="Bookman Old Style" panose="02050604050505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4" name="Замещающее содержимое 3" descr="фон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192000" cy="7627620"/>
          </a:xfrm>
          <a:prstGeom prst="rect">
            <a:avLst/>
          </a:prstGeom>
        </p:spPr>
      </p:pic>
      <p:pic>
        <p:nvPicPr>
          <p:cNvPr id="5" name="Замещающее содержимое 4" descr="эльмира 22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20345" y="3738245"/>
            <a:ext cx="4365625" cy="3460115"/>
          </a:xfrm>
          <a:prstGeom prst="rect">
            <a:avLst/>
          </a:prstGeom>
          <a:ln>
            <a:solidFill>
              <a:schemeClr val="accent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63500"/>
          </a:effectLst>
        </p:spPr>
      </p:pic>
      <p:pic>
        <p:nvPicPr>
          <p:cNvPr id="7" name="Изображение 6" descr="Эльмира игра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1180" y="0"/>
            <a:ext cx="5011420" cy="3738245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  <a:softEdge rad="63500"/>
          </a:effectLst>
        </p:spPr>
      </p:pic>
      <p:pic>
        <p:nvPicPr>
          <p:cNvPr id="8" name="Изображение 7" descr="эльмира технология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2600" y="3187700"/>
            <a:ext cx="4458970" cy="4159885"/>
          </a:xfrm>
          <a:prstGeom prst="rect">
            <a:avLst/>
          </a:prstGeom>
          <a:ln>
            <a:gradFill>
              <a:gsLst>
                <a:gs pos="0">
                  <a:srgbClr val="007BD3"/>
                </a:gs>
                <a:gs pos="100000">
                  <a:srgbClr val="034373"/>
                </a:gs>
              </a:gsLst>
            </a:gradFill>
          </a:ln>
          <a:effectLst>
            <a:glow rad="101600">
              <a:schemeClr val="accent1">
                <a:satMod val="175000"/>
                <a:alpha val="40000"/>
              </a:schemeClr>
            </a:glow>
            <a:softEdge rad="63500"/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65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90376" y="1534775"/>
            <a:ext cx="9767418" cy="923330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i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ookman Old Style" panose="02050604050505020204" pitchFamily="18" charset="0"/>
              </a:rPr>
              <a:t>СПАСИБО ЗА ВНИМАНИЕ!</a:t>
            </a:r>
            <a:endParaRPr lang="ru-RU" sz="5400" b="1" i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790" y="2611755"/>
            <a:ext cx="4720590" cy="3624278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  <a:softEdge rad="63500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5" name="Замещающее содержимое 4" descr="фон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52705" y="635"/>
            <a:ext cx="12222480" cy="6856730"/>
          </a:xfrm>
          <a:prstGeom prst="rect">
            <a:avLst/>
          </a:prstGeom>
        </p:spPr>
      </p:pic>
      <p:pic>
        <p:nvPicPr>
          <p:cNvPr id="6" name="Замещающее содержимое 5" descr="Эльмира 44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061200" y="3429000"/>
            <a:ext cx="4993005" cy="3189605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5905" y="365125"/>
            <a:ext cx="4732655" cy="3736975"/>
          </a:xfrm>
          <a:prstGeom prst="rect">
            <a:avLst/>
          </a:prstGeom>
          <a:ln>
            <a:solidFill>
              <a:srgbClr val="DEE7A2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softEdge rad="31750"/>
          </a:effectLst>
        </p:spPr>
      </p:pic>
      <p:sp>
        <p:nvSpPr>
          <p:cNvPr id="8" name="Текстовое поле 7"/>
          <p:cNvSpPr txBox="1"/>
          <p:nvPr/>
        </p:nvSpPr>
        <p:spPr>
          <a:xfrm rot="10800000" flipH="1" flipV="1">
            <a:off x="574675" y="5461635"/>
            <a:ext cx="5820410" cy="312420"/>
          </a:xfrm>
          <a:prstGeom prst="rect">
            <a:avLst/>
          </a:prstGeom>
        </p:spPr>
        <p:txBody>
          <a:bodyPr>
            <a:noAutofit/>
          </a:bodyPr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r>
              <a:rPr b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/>
                <a:ea typeface="SimSun" panose="02010600030101010101" pitchFamily="2" charset="-122"/>
              </a:rPr>
              <a:t>Ключевые слова: команда, технология, квест, интеллектуальные задания, интересные путешествия, научные исследования, маршрут, карта.</a:t>
            </a:r>
            <a:endParaRPr b="1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latin typeface="Times New Roman" panose="02020603050405020304"/>
              <a:ea typeface="SimSun" panose="02010600030101010101" pitchFamily="2" charset="-122"/>
            </a:endParaRPr>
          </a:p>
        </p:txBody>
      </p:sp>
      <p:pic>
        <p:nvPicPr>
          <p:cNvPr id="3" name="Изображение 2" descr="логотип золотой ключик -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6335" y="3550920"/>
            <a:ext cx="2094865" cy="2223135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  <a:softEdge rad="6350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5" name="Замещающее содержимое 4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-133985" y="0"/>
            <a:ext cx="12325985" cy="7479030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6" name="Замещающее содержимое 5" descr="эльмира 55-77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435735" y="499745"/>
            <a:ext cx="10106025" cy="5859145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  <a:reflection blurRad="6350" stA="50000" endA="300" endPos="38500" dist="50800" dir="5400000" sy="-100000" algn="bl" rotWithShape="0"/>
            <a:softEdge rad="12700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65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54040" y="4175760"/>
            <a:ext cx="6224214" cy="2529840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endParaRPr lang="ru-RU" b="1" dirty="0">
              <a:latin typeface="Bookman Old Style" panose="02050604050505020204" pitchFamily="18" charset="0"/>
            </a:endParaRPr>
          </a:p>
        </p:txBody>
      </p:sp>
      <p:sp>
        <p:nvSpPr>
          <p:cNvPr id="4" name="Объект 2"/>
          <p:cNvSpPr txBox="1"/>
          <p:nvPr/>
        </p:nvSpPr>
        <p:spPr>
          <a:xfrm>
            <a:off x="220648" y="190169"/>
            <a:ext cx="6363032" cy="28273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endParaRPr lang="ru-RU" b="1" dirty="0" smtClean="0">
              <a:latin typeface="Bookman Old Style" panose="0205060405050502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4995" y="2021840"/>
            <a:ext cx="4669790" cy="3876040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  <a:softEdge rad="63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780" y="4069080"/>
            <a:ext cx="4297680" cy="2417445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  <a:softEdge rad="317500"/>
          </a:effectLst>
        </p:spPr>
      </p:pic>
      <p:pic>
        <p:nvPicPr>
          <p:cNvPr id="6" name="Замещающее содержимое 5" descr="эльмира ыыыыы"/>
          <p:cNvPicPr>
            <a:picLocks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547370" y="151765"/>
            <a:ext cx="5709920" cy="3811270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  <a:softEdge rad="31750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65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Замещающее содержимое 1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6100" y="236220"/>
            <a:ext cx="7524750" cy="5115560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22" t="8970" r="21818" b="9818"/>
          <a:stretch>
            <a:fillRect/>
          </a:stretch>
        </p:blipFill>
        <p:spPr>
          <a:xfrm>
            <a:off x="7864475" y="3605530"/>
            <a:ext cx="3054350" cy="3036570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5" name="Замещающее содержимое 4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0" y="635"/>
            <a:ext cx="12115800" cy="6857365"/>
          </a:xfrm>
          <a:prstGeom prst="rect">
            <a:avLst/>
          </a:prstGeom>
        </p:spPr>
      </p:pic>
      <p:sp>
        <p:nvSpPr>
          <p:cNvPr id="7" name="Замещающее содержимое 6"/>
          <p:cNvSpPr/>
          <p:nvPr>
            <p:ph sz="half" idx="2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65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4056" y="242515"/>
            <a:ext cx="10939008" cy="4161845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ru-RU" sz="2000" b="1" dirty="0" smtClean="0">
                <a:effectLst/>
                <a:latin typeface="Bookman Old Style" panose="02050604050505020204" pitchFamily="18" charset="0"/>
                <a:ea typeface="DFKai-SB" panose="03000509000000000000" pitchFamily="65" charset="-120"/>
                <a:cs typeface="DokChampa" panose="020B0604020202020204" pitchFamily="34" charset="-34"/>
              </a:rPr>
              <a:t> </a:t>
            </a:r>
            <a:r>
              <a:rPr lang="ru-RU" sz="2000" b="1" dirty="0" err="1" smtClean="0">
                <a:effectLst/>
                <a:latin typeface="Bookman Old Style" panose="02050604050505020204" pitchFamily="18" charset="0"/>
                <a:ea typeface="DFKai-SB" panose="03000509000000000000" pitchFamily="65" charset="-120"/>
                <a:cs typeface="DokChampa" panose="020B0604020202020204" pitchFamily="34" charset="-34"/>
              </a:rPr>
              <a:t>Квест</a:t>
            </a:r>
            <a:r>
              <a:rPr lang="ru-RU" sz="2000" b="1" dirty="0" smtClean="0">
                <a:effectLst/>
                <a:latin typeface="Bookman Old Style" panose="02050604050505020204" pitchFamily="18" charset="0"/>
                <a:ea typeface="DFKai-SB" panose="03000509000000000000" pitchFamily="65" charset="-120"/>
                <a:cs typeface="DokChampa" panose="020B0604020202020204" pitchFamily="34" charset="-34"/>
              </a:rPr>
              <a:t> – это увлекательная командная игра</a:t>
            </a:r>
            <a:r>
              <a:rPr lang="ru-RU" sz="2000" b="1" dirty="0" smtClean="0">
                <a:latin typeface="Bookman Old Style" panose="02050604050505020204" pitchFamily="18" charset="0"/>
                <a:ea typeface="DFKai-SB" panose="03000509000000000000" pitchFamily="65" charset="-120"/>
                <a:cs typeface="DokChampa" panose="020B0604020202020204" pitchFamily="34" charset="-34"/>
              </a:rPr>
              <a:t>, в которой игрокам необходимо решать различные </a:t>
            </a:r>
            <a:r>
              <a:rPr lang="ru-RU" sz="2000" b="1" dirty="0" smtClean="0">
                <a:latin typeface="Bookman Old Style" panose="02050604050505020204" pitchFamily="18" charset="0"/>
              </a:rPr>
              <a:t>задачи</a:t>
            </a:r>
            <a:r>
              <a:rPr lang="ru-RU" sz="2000" b="1" dirty="0" smtClean="0">
                <a:latin typeface="Bookman Old Style" panose="02050604050505020204" pitchFamily="18" charset="0"/>
                <a:ea typeface="DFKai-SB" panose="03000509000000000000" pitchFamily="65" charset="-120"/>
                <a:cs typeface="DokChampa" panose="020B0604020202020204" pitchFamily="34" charset="-34"/>
              </a:rPr>
              <a:t> (</a:t>
            </a:r>
            <a:r>
              <a:rPr lang="ru-RU" sz="2000" b="1" dirty="0">
                <a:latin typeface="Bookman Old Style" panose="02050604050505020204" pitchFamily="18" charset="0"/>
              </a:rPr>
              <a:t>творческие, активные, интеллектуальные и т.п</a:t>
            </a:r>
            <a:r>
              <a:rPr lang="ru-RU" sz="2000" b="1" dirty="0" smtClean="0">
                <a:latin typeface="Bookman Old Style" panose="02050604050505020204" pitchFamily="18" charset="0"/>
              </a:rPr>
              <a:t>.) </a:t>
            </a:r>
            <a:r>
              <a:rPr lang="ru-RU" sz="2000" b="1" dirty="0">
                <a:latin typeface="Bookman Old Style" panose="02050604050505020204" pitchFamily="18" charset="0"/>
              </a:rPr>
              <a:t>для </a:t>
            </a:r>
            <a:r>
              <a:rPr lang="ru-RU" sz="2000" b="1" dirty="0" smtClean="0">
                <a:latin typeface="Bookman Old Style" panose="02050604050505020204" pitchFamily="18" charset="0"/>
              </a:rPr>
              <a:t>достижения </a:t>
            </a:r>
            <a:r>
              <a:rPr lang="ru-RU" sz="2000" b="1" dirty="0">
                <a:latin typeface="Bookman Old Style" panose="02050604050505020204" pitchFamily="18" charset="0"/>
              </a:rPr>
              <a:t>определенной </a:t>
            </a:r>
            <a:r>
              <a:rPr lang="ru-RU" sz="2000" b="1" dirty="0" smtClean="0">
                <a:latin typeface="Bookman Old Style" panose="02050604050505020204" pitchFamily="18" charset="0"/>
              </a:rPr>
              <a:t>цели. В</a:t>
            </a:r>
            <a:r>
              <a:rPr lang="ru-RU" sz="2000" b="1" dirty="0" smtClean="0">
                <a:effectLst/>
                <a:latin typeface="Bookman Old Style" panose="02050604050505020204" pitchFamily="18" charset="0"/>
                <a:ea typeface="DFKai-SB" panose="03000509000000000000" pitchFamily="65" charset="-120"/>
                <a:cs typeface="DokChampa" panose="020B0604020202020204" pitchFamily="34" charset="-34"/>
              </a:rPr>
              <a:t>ыполняя такие задания, как правило, дети получают подсказку (ключ) к выполнению следующего.</a:t>
            </a:r>
            <a:endParaRPr lang="ru-RU" sz="2000" b="1" dirty="0" smtClean="0">
              <a:effectLst/>
              <a:latin typeface="Bookman Old Style" panose="02050604050505020204" pitchFamily="18" charset="0"/>
              <a:ea typeface="DFKai-SB" panose="03000509000000000000" pitchFamily="65" charset="-120"/>
              <a:cs typeface="DokChampa" panose="020B0604020202020204" pitchFamily="34" charset="-34"/>
            </a:endParaRPr>
          </a:p>
          <a:p>
            <a:pPr algn="ctr">
              <a:lnSpc>
                <a:spcPct val="150000"/>
              </a:lnSpc>
            </a:pPr>
            <a:r>
              <a:rPr lang="ru-RU" sz="2000" b="1" dirty="0" smtClean="0">
                <a:latin typeface="Bookman Old Style" panose="02050604050505020204" pitchFamily="18" charset="0"/>
              </a:rPr>
              <a:t> </a:t>
            </a:r>
            <a:r>
              <a:rPr lang="ru-RU" sz="2000" b="1" dirty="0" err="1" smtClean="0">
                <a:latin typeface="Bookman Old Style" panose="02050604050505020204" pitchFamily="18" charset="0"/>
              </a:rPr>
              <a:t>Квест</a:t>
            </a:r>
            <a:r>
              <a:rPr lang="ru-RU" sz="2000" b="1" dirty="0" smtClean="0">
                <a:latin typeface="Bookman Old Style" panose="02050604050505020204" pitchFamily="18" charset="0"/>
              </a:rPr>
              <a:t>-игры могут </a:t>
            </a:r>
            <a:r>
              <a:rPr lang="ru-RU" sz="2000" b="1" dirty="0">
                <a:latin typeface="Bookman Old Style" panose="02050604050505020204" pitchFamily="18" charset="0"/>
              </a:rPr>
              <a:t>проходить как в закрытом пространстве (группа, помещение детского сада), так и на улице, на природе (участок детского сада, город, парк и т.д.), охватывая все окружающее </a:t>
            </a:r>
            <a:r>
              <a:rPr lang="ru-RU" sz="2000" b="1" dirty="0" smtClean="0">
                <a:latin typeface="Bookman Old Style" panose="02050604050505020204" pitchFamily="18" charset="0"/>
              </a:rPr>
              <a:t>пространство .</a:t>
            </a:r>
            <a:endParaRPr lang="ru-RU" sz="2000" b="1" dirty="0" smtClean="0">
              <a:effectLst/>
              <a:latin typeface="Bookman Old Style" panose="02050604050505020204" pitchFamily="18" charset="0"/>
              <a:ea typeface="DFKai-SB" panose="03000509000000000000" pitchFamily="65" charset="-120"/>
              <a:cs typeface="DokChampa" panose="020B0604020202020204" pitchFamily="34" charset="-34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45" t="37980" r="9243" b="4377"/>
          <a:stretch>
            <a:fillRect/>
          </a:stretch>
        </p:blipFill>
        <p:spPr>
          <a:xfrm>
            <a:off x="3352800" y="4404360"/>
            <a:ext cx="4846320" cy="2061854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  <a:softEdge rad="1270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65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596348"/>
            <a:ext cx="10515600" cy="558061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>
                <a:latin typeface="Bookman Old Style" panose="02050604050505020204" pitchFamily="18" charset="0"/>
              </a:rPr>
              <a:t>В ходе </a:t>
            </a:r>
            <a:r>
              <a:rPr lang="ru-RU" b="1" dirty="0" err="1" smtClean="0">
                <a:latin typeface="Bookman Old Style" panose="02050604050505020204" pitchFamily="18" charset="0"/>
              </a:rPr>
              <a:t>квет</a:t>
            </a:r>
            <a:r>
              <a:rPr lang="ru-RU" b="1" dirty="0" smtClean="0">
                <a:latin typeface="Bookman Old Style" panose="02050604050505020204" pitchFamily="18" charset="0"/>
              </a:rPr>
              <a:t>-игры </a:t>
            </a:r>
            <a:r>
              <a:rPr lang="ru-RU" b="1" dirty="0">
                <a:latin typeface="Bookman Old Style" panose="02050604050505020204" pitchFamily="18" charset="0"/>
              </a:rPr>
              <a:t>у детей происходит развитие по всем образовательным областям и реализуются разные виды деятельности</a:t>
            </a:r>
            <a:r>
              <a:rPr lang="ru-RU" b="1" dirty="0" smtClean="0">
                <a:latin typeface="Bookman Old Style" panose="02050604050505020204" pitchFamily="18" charset="0"/>
              </a:rPr>
              <a:t>:</a:t>
            </a:r>
            <a:endParaRPr lang="ru-RU" b="1" dirty="0" smtClean="0"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endParaRPr lang="ru-RU" dirty="0">
              <a:latin typeface="Bookman Old Style" panose="02050604050505020204" pitchFamily="18" charset="0"/>
            </a:endParaRPr>
          </a:p>
          <a:p>
            <a:r>
              <a:rPr lang="ru-RU" dirty="0">
                <a:latin typeface="Bookman Old Style" panose="02050604050505020204" pitchFamily="18" charset="0"/>
              </a:rPr>
              <a:t>Игровая</a:t>
            </a:r>
            <a:endParaRPr lang="ru-RU" dirty="0">
              <a:latin typeface="Bookman Old Style" panose="02050604050505020204" pitchFamily="18" charset="0"/>
            </a:endParaRPr>
          </a:p>
          <a:p>
            <a:r>
              <a:rPr lang="ru-RU" dirty="0">
                <a:latin typeface="Bookman Old Style" panose="02050604050505020204" pitchFamily="18" charset="0"/>
              </a:rPr>
              <a:t>Коммуникативная</a:t>
            </a:r>
            <a:endParaRPr lang="ru-RU" dirty="0">
              <a:latin typeface="Bookman Old Style" panose="02050604050505020204" pitchFamily="18" charset="0"/>
            </a:endParaRPr>
          </a:p>
          <a:p>
            <a:r>
              <a:rPr lang="ru-RU" dirty="0">
                <a:latin typeface="Bookman Old Style" panose="02050604050505020204" pitchFamily="18" charset="0"/>
              </a:rPr>
              <a:t>Познавательно-исследовательская</a:t>
            </a:r>
            <a:endParaRPr lang="ru-RU" dirty="0">
              <a:latin typeface="Bookman Old Style" panose="02050604050505020204" pitchFamily="18" charset="0"/>
            </a:endParaRPr>
          </a:p>
          <a:p>
            <a:r>
              <a:rPr lang="ru-RU" dirty="0">
                <a:latin typeface="Bookman Old Style" panose="02050604050505020204" pitchFamily="18" charset="0"/>
              </a:rPr>
              <a:t>Двигательная</a:t>
            </a:r>
            <a:endParaRPr lang="ru-RU" dirty="0">
              <a:latin typeface="Bookman Old Style" panose="02050604050505020204" pitchFamily="18" charset="0"/>
            </a:endParaRPr>
          </a:p>
          <a:p>
            <a:r>
              <a:rPr lang="ru-RU" dirty="0">
                <a:latin typeface="Bookman Old Style" panose="02050604050505020204" pitchFamily="18" charset="0"/>
              </a:rPr>
              <a:t>Изобразительная</a:t>
            </a:r>
            <a:endParaRPr lang="ru-RU" dirty="0">
              <a:latin typeface="Bookman Old Style" panose="02050604050505020204" pitchFamily="18" charset="0"/>
            </a:endParaRPr>
          </a:p>
          <a:p>
            <a:r>
              <a:rPr lang="ru-RU" dirty="0">
                <a:latin typeface="Bookman Old Style" panose="02050604050505020204" pitchFamily="18" charset="0"/>
              </a:rPr>
              <a:t>Музыкальная</a:t>
            </a:r>
            <a:endParaRPr lang="ru-RU" dirty="0">
              <a:latin typeface="Bookman Old Style" panose="02050604050505020204" pitchFamily="18" charset="0"/>
            </a:endParaRPr>
          </a:p>
          <a:p>
            <a:r>
              <a:rPr lang="ru-RU" dirty="0">
                <a:latin typeface="Bookman Old Style" panose="02050604050505020204" pitchFamily="18" charset="0"/>
              </a:rPr>
              <a:t>Восприятие художественной литературы и фольклора</a:t>
            </a:r>
            <a:r>
              <a:rPr lang="ru-RU" dirty="0"/>
              <a:t>.</a:t>
            </a:r>
            <a:endParaRPr lang="ru-RU" dirty="0"/>
          </a:p>
          <a:p>
            <a:endParaRPr lang="ru-RU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3195</Words>
  <Application>WPS Presentation</Application>
  <PresentationFormat>Широкоэкранный</PresentationFormat>
  <Paragraphs>119</Paragraphs>
  <Slides>20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6" baseType="lpstr">
      <vt:lpstr>Arial</vt:lpstr>
      <vt:lpstr>SimSun</vt:lpstr>
      <vt:lpstr>Wingdings</vt:lpstr>
      <vt:lpstr>Bookman Old Style</vt:lpstr>
      <vt:lpstr>Arial Unicode MS</vt:lpstr>
      <vt:lpstr>Times New Roman</vt:lpstr>
      <vt:lpstr>DFKai-SB</vt:lpstr>
      <vt:lpstr>MingLiU-ExtB</vt:lpstr>
      <vt:lpstr>DokChampa</vt:lpstr>
      <vt:lpstr>Times New Roman</vt:lpstr>
      <vt:lpstr>Calibri</vt:lpstr>
      <vt:lpstr>Microsoft YaHei</vt:lpstr>
      <vt:lpstr>Arial Unicode MS</vt:lpstr>
      <vt:lpstr>Calibri Light</vt:lpstr>
      <vt:lpstr>Microsoft Sans Serif</vt:lpstr>
      <vt:lpstr>Тема Office</vt:lpstr>
      <vt:lpstr>Муниципальное бюджетное дошкольное образовательное учреждение «Детский сад  №37 «Золотой ключик»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Основные критерии качества квест-игр</vt:lpstr>
      <vt:lpstr> Задания для квестов </vt:lpstr>
      <vt:lpstr>PowerPoint 演示文稿</vt:lpstr>
      <vt:lpstr>Этапы прохожде-ния квест-игры</vt:lpstr>
      <vt:lpstr>PowerPoint 演示文稿</vt:lpstr>
      <vt:lpstr>Польза для ребенка?</vt:lpstr>
      <vt:lpstr>PowerPoint 演示文稿</vt:lpstr>
      <vt:lpstr>PowerPoint 演示文稿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автономное дошкольное образовательное учреждение «Детский сад комбинированного вида №26 «Кораблик»</dc:title>
  <dc:creator>Lenovo</dc:creator>
  <cp:lastModifiedBy>Завхоз</cp:lastModifiedBy>
  <cp:revision>60</cp:revision>
  <dcterms:created xsi:type="dcterms:W3CDTF">2021-06-18T15:42:00Z</dcterms:created>
  <dcterms:modified xsi:type="dcterms:W3CDTF">2025-02-20T11:17:05Z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A4C3466C26464ABC897BDA9D374147E8_13</vt:lpwstr>
  </property>
  <property fmtid="{D5CDD505-2E9C-101B-9397-08002B2CF9AE}" pid="3" name="KSOProductBuildVer">
    <vt:lpwstr>1049-12.2.0.19805</vt:lpwstr>
  </property>
</Properties>
</file>